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4" r:id="rId2"/>
    <p:sldMasterId id="2147483686" r:id="rId3"/>
  </p:sldMasterIdLst>
  <p:notesMasterIdLst>
    <p:notesMasterId r:id="rId9"/>
  </p:notesMasterIdLst>
  <p:sldIdLst>
    <p:sldId id="362" r:id="rId4"/>
    <p:sldId id="402" r:id="rId5"/>
    <p:sldId id="401" r:id="rId6"/>
    <p:sldId id="435" r:id="rId7"/>
    <p:sldId id="405" r:id="rId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at Tunç" initials="ST" lastIdx="1" clrIdx="0">
    <p:extLst>
      <p:ext uri="{19B8F6BF-5375-455C-9EA6-DF929625EA0E}">
        <p15:presenceInfo xmlns:p15="http://schemas.microsoft.com/office/powerpoint/2012/main" userId="Suat Tunç"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0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56" autoAdjust="0"/>
    <p:restoredTop sz="94129" autoAdjust="0"/>
  </p:normalViewPr>
  <p:slideViewPr>
    <p:cSldViewPr snapToGrid="0">
      <p:cViewPr varScale="1">
        <p:scale>
          <a:sx n="128" d="100"/>
          <a:sy n="128" d="100"/>
        </p:scale>
        <p:origin x="1608" y="72"/>
      </p:cViewPr>
      <p:guideLst/>
    </p:cSldViewPr>
  </p:slideViewPr>
  <p:notesTextViewPr>
    <p:cViewPr>
      <p:scale>
        <a:sx n="125" d="100"/>
        <a:sy n="125" d="100"/>
      </p:scale>
      <p:origin x="0" y="0"/>
    </p:cViewPr>
  </p:notesTextViewPr>
  <p:notesViewPr>
    <p:cSldViewPr snapToGrid="0">
      <p:cViewPr>
        <p:scale>
          <a:sx n="100" d="100"/>
          <a:sy n="100" d="100"/>
        </p:scale>
        <p:origin x="1806" y="-8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A1AAD-253E-443D-8E37-257E0D99A43E}"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23F717C5-AB0D-465F-B855-7B0422C1A4BF}">
      <dgm:prSet phldrT="[Metin]"/>
      <dgm:spPr/>
      <dgm:t>
        <a:bodyPr/>
        <a:lstStyle/>
        <a:p>
          <a:r>
            <a:rPr lang="en-US" dirty="0" smtClean="0"/>
            <a:t>Introduction</a:t>
          </a:r>
          <a:endParaRPr lang="en-US" dirty="0"/>
        </a:p>
      </dgm:t>
    </dgm:pt>
    <dgm:pt modelId="{CDA34793-A68A-4255-9C9B-26723CA0D08F}" type="parTrans" cxnId="{3323CF0C-A7C6-47C3-83DA-7A372E63DC25}">
      <dgm:prSet/>
      <dgm:spPr/>
      <dgm:t>
        <a:bodyPr/>
        <a:lstStyle/>
        <a:p>
          <a:endParaRPr lang="en-US"/>
        </a:p>
      </dgm:t>
    </dgm:pt>
    <dgm:pt modelId="{FD8B92DE-D117-4900-A419-A0C1F571754B}" type="sibTrans" cxnId="{3323CF0C-A7C6-47C3-83DA-7A372E63DC25}">
      <dgm:prSet/>
      <dgm:spPr/>
      <dgm:t>
        <a:bodyPr/>
        <a:lstStyle/>
        <a:p>
          <a:endParaRPr lang="en-US"/>
        </a:p>
      </dgm:t>
    </dgm:pt>
    <dgm:pt modelId="{E6363F9D-F1DD-4091-B9B1-FD6EB24E8A43}">
      <dgm:prSet phldrT="[Metin]"/>
      <dgm:spPr/>
      <dgm:t>
        <a:bodyPr/>
        <a:lstStyle/>
        <a:p>
          <a:r>
            <a:rPr lang="en-US" dirty="0" smtClean="0"/>
            <a:t>Historical retrospective</a:t>
          </a:r>
          <a:endParaRPr lang="en-US" dirty="0"/>
        </a:p>
      </dgm:t>
    </dgm:pt>
    <dgm:pt modelId="{BD7B2E87-B80B-4077-A844-4A271781FD8F}" type="parTrans" cxnId="{3621B860-6276-45C4-9DE2-C089DEB6031B}">
      <dgm:prSet/>
      <dgm:spPr/>
      <dgm:t>
        <a:bodyPr/>
        <a:lstStyle/>
        <a:p>
          <a:endParaRPr lang="en-US"/>
        </a:p>
      </dgm:t>
    </dgm:pt>
    <dgm:pt modelId="{C6750448-04BB-4845-B3CB-FD2BE24FFD2E}" type="sibTrans" cxnId="{3621B860-6276-45C4-9DE2-C089DEB6031B}">
      <dgm:prSet/>
      <dgm:spPr/>
      <dgm:t>
        <a:bodyPr/>
        <a:lstStyle/>
        <a:p>
          <a:endParaRPr lang="en-US"/>
        </a:p>
      </dgm:t>
    </dgm:pt>
    <dgm:pt modelId="{EF25D2EE-BB2E-43BB-BB0F-17E10810E366}">
      <dgm:prSet phldrT="[Metin]"/>
      <dgm:spPr/>
      <dgm:t>
        <a:bodyPr/>
        <a:lstStyle/>
        <a:p>
          <a:r>
            <a:rPr lang="en-US" dirty="0" smtClean="0"/>
            <a:t>Definition</a:t>
          </a:r>
          <a:endParaRPr lang="en-US" dirty="0"/>
        </a:p>
      </dgm:t>
    </dgm:pt>
    <dgm:pt modelId="{3BEC0D00-6C07-49F3-A309-9E08B9D5A0C0}" type="parTrans" cxnId="{22738EF1-3DB4-406D-B841-FE7E19291CF1}">
      <dgm:prSet/>
      <dgm:spPr/>
      <dgm:t>
        <a:bodyPr/>
        <a:lstStyle/>
        <a:p>
          <a:endParaRPr lang="en-US"/>
        </a:p>
      </dgm:t>
    </dgm:pt>
    <dgm:pt modelId="{F6939905-38D6-4B3E-A6D6-5D54AEC096D5}" type="sibTrans" cxnId="{22738EF1-3DB4-406D-B841-FE7E19291CF1}">
      <dgm:prSet/>
      <dgm:spPr/>
      <dgm:t>
        <a:bodyPr/>
        <a:lstStyle/>
        <a:p>
          <a:endParaRPr lang="en-US"/>
        </a:p>
      </dgm:t>
    </dgm:pt>
    <dgm:pt modelId="{D5FD544F-C3D0-4A27-921A-42F8AD6E65D5}">
      <dgm:prSet/>
      <dgm:spPr/>
      <dgm:t>
        <a:bodyPr/>
        <a:lstStyle/>
        <a:p>
          <a:r>
            <a:rPr lang="en-US" dirty="0" smtClean="0"/>
            <a:t>SC as key element for RB and TSO</a:t>
          </a:r>
          <a:endParaRPr lang="en-US" dirty="0"/>
        </a:p>
      </dgm:t>
    </dgm:pt>
    <dgm:pt modelId="{0C9720CF-328A-4DE8-B72A-2D4D8539AD0E}" type="parTrans" cxnId="{0FC83EA1-3EFC-4193-A9CF-12340E00EF9E}">
      <dgm:prSet/>
      <dgm:spPr/>
      <dgm:t>
        <a:bodyPr/>
        <a:lstStyle/>
        <a:p>
          <a:endParaRPr lang="en-US"/>
        </a:p>
      </dgm:t>
    </dgm:pt>
    <dgm:pt modelId="{39386600-C364-4AA0-BD4F-797743C32704}" type="sibTrans" cxnId="{0FC83EA1-3EFC-4193-A9CF-12340E00EF9E}">
      <dgm:prSet/>
      <dgm:spPr/>
      <dgm:t>
        <a:bodyPr/>
        <a:lstStyle/>
        <a:p>
          <a:endParaRPr lang="en-US"/>
        </a:p>
      </dgm:t>
    </dgm:pt>
    <dgm:pt modelId="{8B141DC3-4690-45E8-9147-EDA9208C8630}">
      <dgm:prSet/>
      <dgm:spPr/>
      <dgm:t>
        <a:bodyPr/>
        <a:lstStyle/>
        <a:p>
          <a:r>
            <a:rPr lang="en-US" dirty="0" smtClean="0"/>
            <a:t>Methods and approaches to observe SC</a:t>
          </a:r>
          <a:endParaRPr lang="en-US" dirty="0"/>
        </a:p>
      </dgm:t>
    </dgm:pt>
    <dgm:pt modelId="{D19B4CD2-E21D-4E64-B059-F5F920AC4BB1}" type="parTrans" cxnId="{D996B5EA-F9D6-48C4-8F37-BBAE42961677}">
      <dgm:prSet/>
      <dgm:spPr/>
      <dgm:t>
        <a:bodyPr/>
        <a:lstStyle/>
        <a:p>
          <a:endParaRPr lang="en-US"/>
        </a:p>
      </dgm:t>
    </dgm:pt>
    <dgm:pt modelId="{5BB9B19B-94A6-4D8A-A95E-60696E8B2323}" type="sibTrans" cxnId="{D996B5EA-F9D6-48C4-8F37-BBAE42961677}">
      <dgm:prSet/>
      <dgm:spPr/>
      <dgm:t>
        <a:bodyPr/>
        <a:lstStyle/>
        <a:p>
          <a:endParaRPr lang="en-US"/>
        </a:p>
      </dgm:t>
    </dgm:pt>
    <dgm:pt modelId="{AA7A9816-1A76-46E9-AAD4-3E20840C2886}" type="pres">
      <dgm:prSet presAssocID="{4D6A1AAD-253E-443D-8E37-257E0D99A43E}" presName="Name0" presStyleCnt="0">
        <dgm:presLayoutVars>
          <dgm:chMax val="7"/>
          <dgm:chPref val="7"/>
          <dgm:dir/>
        </dgm:presLayoutVars>
      </dgm:prSet>
      <dgm:spPr/>
      <dgm:t>
        <a:bodyPr/>
        <a:lstStyle/>
        <a:p>
          <a:endParaRPr lang="en-US"/>
        </a:p>
      </dgm:t>
    </dgm:pt>
    <dgm:pt modelId="{C8CB409C-23FD-493A-BD8D-071A2F2159BF}" type="pres">
      <dgm:prSet presAssocID="{4D6A1AAD-253E-443D-8E37-257E0D99A43E}" presName="Name1" presStyleCnt="0"/>
      <dgm:spPr/>
    </dgm:pt>
    <dgm:pt modelId="{1667809D-2148-4ED7-84FE-9192B45A7895}" type="pres">
      <dgm:prSet presAssocID="{4D6A1AAD-253E-443D-8E37-257E0D99A43E}" presName="cycle" presStyleCnt="0"/>
      <dgm:spPr/>
    </dgm:pt>
    <dgm:pt modelId="{47F52E6F-8CC9-442D-86A6-F3CA7B704F18}" type="pres">
      <dgm:prSet presAssocID="{4D6A1AAD-253E-443D-8E37-257E0D99A43E}" presName="srcNode" presStyleLbl="node1" presStyleIdx="0" presStyleCnt="5"/>
      <dgm:spPr/>
    </dgm:pt>
    <dgm:pt modelId="{366488A5-D159-4ECB-9D8D-789929128E9A}" type="pres">
      <dgm:prSet presAssocID="{4D6A1AAD-253E-443D-8E37-257E0D99A43E}" presName="conn" presStyleLbl="parChTrans1D2" presStyleIdx="0" presStyleCnt="1"/>
      <dgm:spPr/>
      <dgm:t>
        <a:bodyPr/>
        <a:lstStyle/>
        <a:p>
          <a:endParaRPr lang="en-US"/>
        </a:p>
      </dgm:t>
    </dgm:pt>
    <dgm:pt modelId="{83A38B68-D2AD-4C0E-A52E-6BB28084CA1E}" type="pres">
      <dgm:prSet presAssocID="{4D6A1AAD-253E-443D-8E37-257E0D99A43E}" presName="extraNode" presStyleLbl="node1" presStyleIdx="0" presStyleCnt="5"/>
      <dgm:spPr/>
    </dgm:pt>
    <dgm:pt modelId="{0710E7D2-0CEA-4D78-AF30-90B22500EC33}" type="pres">
      <dgm:prSet presAssocID="{4D6A1AAD-253E-443D-8E37-257E0D99A43E}" presName="dstNode" presStyleLbl="node1" presStyleIdx="0" presStyleCnt="5"/>
      <dgm:spPr/>
    </dgm:pt>
    <dgm:pt modelId="{03D89BA1-4E7A-4AF3-9068-E3B0A76549D5}" type="pres">
      <dgm:prSet presAssocID="{23F717C5-AB0D-465F-B855-7B0422C1A4BF}" presName="text_1" presStyleLbl="node1" presStyleIdx="0" presStyleCnt="5">
        <dgm:presLayoutVars>
          <dgm:bulletEnabled val="1"/>
        </dgm:presLayoutVars>
      </dgm:prSet>
      <dgm:spPr/>
      <dgm:t>
        <a:bodyPr/>
        <a:lstStyle/>
        <a:p>
          <a:endParaRPr lang="en-US"/>
        </a:p>
      </dgm:t>
    </dgm:pt>
    <dgm:pt modelId="{19866598-95BE-4A0B-83D0-AE3B609E1446}" type="pres">
      <dgm:prSet presAssocID="{23F717C5-AB0D-465F-B855-7B0422C1A4BF}" presName="accent_1" presStyleCnt="0"/>
      <dgm:spPr/>
    </dgm:pt>
    <dgm:pt modelId="{C45E93B0-5568-428D-AA59-DF9B47485EFC}" type="pres">
      <dgm:prSet presAssocID="{23F717C5-AB0D-465F-B855-7B0422C1A4BF}" presName="accentRepeatNode" presStyleLbl="solidFgAcc1" presStyleIdx="0" presStyleCnt="5"/>
      <dgm:spPr/>
    </dgm:pt>
    <dgm:pt modelId="{317C16B2-5DAB-4AF5-9E7E-878389A7F926}" type="pres">
      <dgm:prSet presAssocID="{E6363F9D-F1DD-4091-B9B1-FD6EB24E8A43}" presName="text_2" presStyleLbl="node1" presStyleIdx="1" presStyleCnt="5">
        <dgm:presLayoutVars>
          <dgm:bulletEnabled val="1"/>
        </dgm:presLayoutVars>
      </dgm:prSet>
      <dgm:spPr/>
      <dgm:t>
        <a:bodyPr/>
        <a:lstStyle/>
        <a:p>
          <a:endParaRPr lang="en-US"/>
        </a:p>
      </dgm:t>
    </dgm:pt>
    <dgm:pt modelId="{02AA3D1B-23C4-429B-B568-AD3B421E1F35}" type="pres">
      <dgm:prSet presAssocID="{E6363F9D-F1DD-4091-B9B1-FD6EB24E8A43}" presName="accent_2" presStyleCnt="0"/>
      <dgm:spPr/>
    </dgm:pt>
    <dgm:pt modelId="{92F1A204-29AC-4A5D-86EE-213A24B85398}" type="pres">
      <dgm:prSet presAssocID="{E6363F9D-F1DD-4091-B9B1-FD6EB24E8A43}" presName="accentRepeatNode" presStyleLbl="solidFgAcc1" presStyleIdx="1" presStyleCnt="5"/>
      <dgm:spPr/>
    </dgm:pt>
    <dgm:pt modelId="{551BE92C-49DE-45A6-A251-C7A32CEC5310}" type="pres">
      <dgm:prSet presAssocID="{EF25D2EE-BB2E-43BB-BB0F-17E10810E366}" presName="text_3" presStyleLbl="node1" presStyleIdx="2" presStyleCnt="5">
        <dgm:presLayoutVars>
          <dgm:bulletEnabled val="1"/>
        </dgm:presLayoutVars>
      </dgm:prSet>
      <dgm:spPr/>
      <dgm:t>
        <a:bodyPr/>
        <a:lstStyle/>
        <a:p>
          <a:endParaRPr lang="en-US"/>
        </a:p>
      </dgm:t>
    </dgm:pt>
    <dgm:pt modelId="{A7C8B900-739B-476E-9E52-74DB953B903B}" type="pres">
      <dgm:prSet presAssocID="{EF25D2EE-BB2E-43BB-BB0F-17E10810E366}" presName="accent_3" presStyleCnt="0"/>
      <dgm:spPr/>
    </dgm:pt>
    <dgm:pt modelId="{8AE17967-5E14-45E5-9E24-A34484EF3734}" type="pres">
      <dgm:prSet presAssocID="{EF25D2EE-BB2E-43BB-BB0F-17E10810E366}" presName="accentRepeatNode" presStyleLbl="solidFgAcc1" presStyleIdx="2" presStyleCnt="5"/>
      <dgm:spPr/>
    </dgm:pt>
    <dgm:pt modelId="{9F5A0337-256F-40D6-B98F-E454A625ED2F}" type="pres">
      <dgm:prSet presAssocID="{8B141DC3-4690-45E8-9147-EDA9208C8630}" presName="text_4" presStyleLbl="node1" presStyleIdx="3" presStyleCnt="5">
        <dgm:presLayoutVars>
          <dgm:bulletEnabled val="1"/>
        </dgm:presLayoutVars>
      </dgm:prSet>
      <dgm:spPr/>
      <dgm:t>
        <a:bodyPr/>
        <a:lstStyle/>
        <a:p>
          <a:endParaRPr lang="en-US"/>
        </a:p>
      </dgm:t>
    </dgm:pt>
    <dgm:pt modelId="{212206B9-A3F9-49E5-90E2-E742E2767880}" type="pres">
      <dgm:prSet presAssocID="{8B141DC3-4690-45E8-9147-EDA9208C8630}" presName="accent_4" presStyleCnt="0"/>
      <dgm:spPr/>
    </dgm:pt>
    <dgm:pt modelId="{8864F7C7-C450-4FC8-9EF2-84046B348A3C}" type="pres">
      <dgm:prSet presAssocID="{8B141DC3-4690-45E8-9147-EDA9208C8630}" presName="accentRepeatNode" presStyleLbl="solidFgAcc1" presStyleIdx="3" presStyleCnt="5"/>
      <dgm:spPr/>
    </dgm:pt>
    <dgm:pt modelId="{5832307D-758F-4831-98DC-D0FFF5BED045}" type="pres">
      <dgm:prSet presAssocID="{D5FD544F-C3D0-4A27-921A-42F8AD6E65D5}" presName="text_5" presStyleLbl="node1" presStyleIdx="4" presStyleCnt="5">
        <dgm:presLayoutVars>
          <dgm:bulletEnabled val="1"/>
        </dgm:presLayoutVars>
      </dgm:prSet>
      <dgm:spPr/>
      <dgm:t>
        <a:bodyPr/>
        <a:lstStyle/>
        <a:p>
          <a:endParaRPr lang="en-US"/>
        </a:p>
      </dgm:t>
    </dgm:pt>
    <dgm:pt modelId="{DB2E71E3-C9C1-4525-9C31-7B03D5FAD062}" type="pres">
      <dgm:prSet presAssocID="{D5FD544F-C3D0-4A27-921A-42F8AD6E65D5}" presName="accent_5" presStyleCnt="0"/>
      <dgm:spPr/>
    </dgm:pt>
    <dgm:pt modelId="{5FC83408-7C24-40C8-888E-E4C7C8D37F12}" type="pres">
      <dgm:prSet presAssocID="{D5FD544F-C3D0-4A27-921A-42F8AD6E65D5}" presName="accentRepeatNode" presStyleLbl="solidFgAcc1" presStyleIdx="4" presStyleCnt="5"/>
      <dgm:spPr/>
    </dgm:pt>
  </dgm:ptLst>
  <dgm:cxnLst>
    <dgm:cxn modelId="{27A18719-F519-44BE-97DA-95E3B62B5477}" type="presOf" srcId="{4D6A1AAD-253E-443D-8E37-257E0D99A43E}" destId="{AA7A9816-1A76-46E9-AAD4-3E20840C2886}" srcOrd="0" destOrd="0" presId="urn:microsoft.com/office/officeart/2008/layout/VerticalCurvedList"/>
    <dgm:cxn modelId="{E319BAA8-DAD8-4EC3-86BA-98E3BE1D3E5B}" type="presOf" srcId="{8B141DC3-4690-45E8-9147-EDA9208C8630}" destId="{9F5A0337-256F-40D6-B98F-E454A625ED2F}" srcOrd="0" destOrd="0" presId="urn:microsoft.com/office/officeart/2008/layout/VerticalCurvedList"/>
    <dgm:cxn modelId="{22738EF1-3DB4-406D-B841-FE7E19291CF1}" srcId="{4D6A1AAD-253E-443D-8E37-257E0D99A43E}" destId="{EF25D2EE-BB2E-43BB-BB0F-17E10810E366}" srcOrd="2" destOrd="0" parTransId="{3BEC0D00-6C07-49F3-A309-9E08B9D5A0C0}" sibTransId="{F6939905-38D6-4B3E-A6D6-5D54AEC096D5}"/>
    <dgm:cxn modelId="{3323CF0C-A7C6-47C3-83DA-7A372E63DC25}" srcId="{4D6A1AAD-253E-443D-8E37-257E0D99A43E}" destId="{23F717C5-AB0D-465F-B855-7B0422C1A4BF}" srcOrd="0" destOrd="0" parTransId="{CDA34793-A68A-4255-9C9B-26723CA0D08F}" sibTransId="{FD8B92DE-D117-4900-A419-A0C1F571754B}"/>
    <dgm:cxn modelId="{F950CCD0-F665-4370-96BF-6C96A17BA655}" type="presOf" srcId="{D5FD544F-C3D0-4A27-921A-42F8AD6E65D5}" destId="{5832307D-758F-4831-98DC-D0FFF5BED045}" srcOrd="0" destOrd="0" presId="urn:microsoft.com/office/officeart/2008/layout/VerticalCurvedList"/>
    <dgm:cxn modelId="{02330F7A-BD3C-49C4-87C1-F04337804F3D}" type="presOf" srcId="{E6363F9D-F1DD-4091-B9B1-FD6EB24E8A43}" destId="{317C16B2-5DAB-4AF5-9E7E-878389A7F926}" srcOrd="0" destOrd="0" presId="urn:microsoft.com/office/officeart/2008/layout/VerticalCurvedList"/>
    <dgm:cxn modelId="{D996B5EA-F9D6-48C4-8F37-BBAE42961677}" srcId="{4D6A1AAD-253E-443D-8E37-257E0D99A43E}" destId="{8B141DC3-4690-45E8-9147-EDA9208C8630}" srcOrd="3" destOrd="0" parTransId="{D19B4CD2-E21D-4E64-B059-F5F920AC4BB1}" sibTransId="{5BB9B19B-94A6-4D8A-A95E-60696E8B2323}"/>
    <dgm:cxn modelId="{0FC83EA1-3EFC-4193-A9CF-12340E00EF9E}" srcId="{4D6A1AAD-253E-443D-8E37-257E0D99A43E}" destId="{D5FD544F-C3D0-4A27-921A-42F8AD6E65D5}" srcOrd="4" destOrd="0" parTransId="{0C9720CF-328A-4DE8-B72A-2D4D8539AD0E}" sibTransId="{39386600-C364-4AA0-BD4F-797743C32704}"/>
    <dgm:cxn modelId="{3621B860-6276-45C4-9DE2-C089DEB6031B}" srcId="{4D6A1AAD-253E-443D-8E37-257E0D99A43E}" destId="{E6363F9D-F1DD-4091-B9B1-FD6EB24E8A43}" srcOrd="1" destOrd="0" parTransId="{BD7B2E87-B80B-4077-A844-4A271781FD8F}" sibTransId="{C6750448-04BB-4845-B3CB-FD2BE24FFD2E}"/>
    <dgm:cxn modelId="{1BF7DF86-A107-49A7-A05E-D44F8C2BB0AE}" type="presOf" srcId="{FD8B92DE-D117-4900-A419-A0C1F571754B}" destId="{366488A5-D159-4ECB-9D8D-789929128E9A}" srcOrd="0" destOrd="0" presId="urn:microsoft.com/office/officeart/2008/layout/VerticalCurvedList"/>
    <dgm:cxn modelId="{CA6039D7-D394-4394-BFE4-A52420AC9C61}" type="presOf" srcId="{23F717C5-AB0D-465F-B855-7B0422C1A4BF}" destId="{03D89BA1-4E7A-4AF3-9068-E3B0A76549D5}" srcOrd="0" destOrd="0" presId="urn:microsoft.com/office/officeart/2008/layout/VerticalCurvedList"/>
    <dgm:cxn modelId="{61C3CDB7-8662-4FFF-A52A-B3A005B215EF}" type="presOf" srcId="{EF25D2EE-BB2E-43BB-BB0F-17E10810E366}" destId="{551BE92C-49DE-45A6-A251-C7A32CEC5310}" srcOrd="0" destOrd="0" presId="urn:microsoft.com/office/officeart/2008/layout/VerticalCurvedList"/>
    <dgm:cxn modelId="{7AFD9F43-2696-468D-883F-E359259989C5}" type="presParOf" srcId="{AA7A9816-1A76-46E9-AAD4-3E20840C2886}" destId="{C8CB409C-23FD-493A-BD8D-071A2F2159BF}" srcOrd="0" destOrd="0" presId="urn:microsoft.com/office/officeart/2008/layout/VerticalCurvedList"/>
    <dgm:cxn modelId="{DDDF9865-95AD-4DCC-9D8F-7112461666FE}" type="presParOf" srcId="{C8CB409C-23FD-493A-BD8D-071A2F2159BF}" destId="{1667809D-2148-4ED7-84FE-9192B45A7895}" srcOrd="0" destOrd="0" presId="urn:microsoft.com/office/officeart/2008/layout/VerticalCurvedList"/>
    <dgm:cxn modelId="{5A37F4AA-08CF-4DBA-8F27-89F9F5FF7F70}" type="presParOf" srcId="{1667809D-2148-4ED7-84FE-9192B45A7895}" destId="{47F52E6F-8CC9-442D-86A6-F3CA7B704F18}" srcOrd="0" destOrd="0" presId="urn:microsoft.com/office/officeart/2008/layout/VerticalCurvedList"/>
    <dgm:cxn modelId="{2B29F361-9D51-45E3-86AE-8E898C3FDBC6}" type="presParOf" srcId="{1667809D-2148-4ED7-84FE-9192B45A7895}" destId="{366488A5-D159-4ECB-9D8D-789929128E9A}" srcOrd="1" destOrd="0" presId="urn:microsoft.com/office/officeart/2008/layout/VerticalCurvedList"/>
    <dgm:cxn modelId="{0538B0CD-4945-4836-9E97-FDE99E48824A}" type="presParOf" srcId="{1667809D-2148-4ED7-84FE-9192B45A7895}" destId="{83A38B68-D2AD-4C0E-A52E-6BB28084CA1E}" srcOrd="2" destOrd="0" presId="urn:microsoft.com/office/officeart/2008/layout/VerticalCurvedList"/>
    <dgm:cxn modelId="{527D6752-85A8-4EBE-A0AC-CB76C7F2839F}" type="presParOf" srcId="{1667809D-2148-4ED7-84FE-9192B45A7895}" destId="{0710E7D2-0CEA-4D78-AF30-90B22500EC33}" srcOrd="3" destOrd="0" presId="urn:microsoft.com/office/officeart/2008/layout/VerticalCurvedList"/>
    <dgm:cxn modelId="{873B77F0-43EE-4151-8137-CFF2E6A768D6}" type="presParOf" srcId="{C8CB409C-23FD-493A-BD8D-071A2F2159BF}" destId="{03D89BA1-4E7A-4AF3-9068-E3B0A76549D5}" srcOrd="1" destOrd="0" presId="urn:microsoft.com/office/officeart/2008/layout/VerticalCurvedList"/>
    <dgm:cxn modelId="{A93E829F-4DC3-4AFC-8984-7D50054977DF}" type="presParOf" srcId="{C8CB409C-23FD-493A-BD8D-071A2F2159BF}" destId="{19866598-95BE-4A0B-83D0-AE3B609E1446}" srcOrd="2" destOrd="0" presId="urn:microsoft.com/office/officeart/2008/layout/VerticalCurvedList"/>
    <dgm:cxn modelId="{43F32053-C421-4639-9353-0A1A943EFA8E}" type="presParOf" srcId="{19866598-95BE-4A0B-83D0-AE3B609E1446}" destId="{C45E93B0-5568-428D-AA59-DF9B47485EFC}" srcOrd="0" destOrd="0" presId="urn:microsoft.com/office/officeart/2008/layout/VerticalCurvedList"/>
    <dgm:cxn modelId="{48E71014-5D61-489E-B472-E90F4D314792}" type="presParOf" srcId="{C8CB409C-23FD-493A-BD8D-071A2F2159BF}" destId="{317C16B2-5DAB-4AF5-9E7E-878389A7F926}" srcOrd="3" destOrd="0" presId="urn:microsoft.com/office/officeart/2008/layout/VerticalCurvedList"/>
    <dgm:cxn modelId="{716D27B2-8101-4641-9A87-8F151D9F30A4}" type="presParOf" srcId="{C8CB409C-23FD-493A-BD8D-071A2F2159BF}" destId="{02AA3D1B-23C4-429B-B568-AD3B421E1F35}" srcOrd="4" destOrd="0" presId="urn:microsoft.com/office/officeart/2008/layout/VerticalCurvedList"/>
    <dgm:cxn modelId="{B8E2CAF2-F8E0-4F80-A869-787AAD5B7A94}" type="presParOf" srcId="{02AA3D1B-23C4-429B-B568-AD3B421E1F35}" destId="{92F1A204-29AC-4A5D-86EE-213A24B85398}" srcOrd="0" destOrd="0" presId="urn:microsoft.com/office/officeart/2008/layout/VerticalCurvedList"/>
    <dgm:cxn modelId="{567BC0D0-AA44-494A-BFDE-6BF73DC46450}" type="presParOf" srcId="{C8CB409C-23FD-493A-BD8D-071A2F2159BF}" destId="{551BE92C-49DE-45A6-A251-C7A32CEC5310}" srcOrd="5" destOrd="0" presId="urn:microsoft.com/office/officeart/2008/layout/VerticalCurvedList"/>
    <dgm:cxn modelId="{EA1AADB6-05CD-473C-A4B4-0C78291C6ACD}" type="presParOf" srcId="{C8CB409C-23FD-493A-BD8D-071A2F2159BF}" destId="{A7C8B900-739B-476E-9E52-74DB953B903B}" srcOrd="6" destOrd="0" presId="urn:microsoft.com/office/officeart/2008/layout/VerticalCurvedList"/>
    <dgm:cxn modelId="{86B785C9-4E83-411D-8154-A23267ACEF43}" type="presParOf" srcId="{A7C8B900-739B-476E-9E52-74DB953B903B}" destId="{8AE17967-5E14-45E5-9E24-A34484EF3734}" srcOrd="0" destOrd="0" presId="urn:microsoft.com/office/officeart/2008/layout/VerticalCurvedList"/>
    <dgm:cxn modelId="{697F7969-956F-415B-B7E8-D0B73D872786}" type="presParOf" srcId="{C8CB409C-23FD-493A-BD8D-071A2F2159BF}" destId="{9F5A0337-256F-40D6-B98F-E454A625ED2F}" srcOrd="7" destOrd="0" presId="urn:microsoft.com/office/officeart/2008/layout/VerticalCurvedList"/>
    <dgm:cxn modelId="{E1C73C5E-3A26-4760-BD2E-8FA9626E97E0}" type="presParOf" srcId="{C8CB409C-23FD-493A-BD8D-071A2F2159BF}" destId="{212206B9-A3F9-49E5-90E2-E742E2767880}" srcOrd="8" destOrd="0" presId="urn:microsoft.com/office/officeart/2008/layout/VerticalCurvedList"/>
    <dgm:cxn modelId="{90C9029A-5E36-417A-87D6-5B5B3CF9C11F}" type="presParOf" srcId="{212206B9-A3F9-49E5-90E2-E742E2767880}" destId="{8864F7C7-C450-4FC8-9EF2-84046B348A3C}" srcOrd="0" destOrd="0" presId="urn:microsoft.com/office/officeart/2008/layout/VerticalCurvedList"/>
    <dgm:cxn modelId="{80A04E2A-6A9E-41BD-86D9-2F1F4F3EB0CD}" type="presParOf" srcId="{C8CB409C-23FD-493A-BD8D-071A2F2159BF}" destId="{5832307D-758F-4831-98DC-D0FFF5BED045}" srcOrd="9" destOrd="0" presId="urn:microsoft.com/office/officeart/2008/layout/VerticalCurvedList"/>
    <dgm:cxn modelId="{0C4C5199-315C-418B-8381-2606F61C7B31}" type="presParOf" srcId="{C8CB409C-23FD-493A-BD8D-071A2F2159BF}" destId="{DB2E71E3-C9C1-4525-9C31-7B03D5FAD062}" srcOrd="10" destOrd="0" presId="urn:microsoft.com/office/officeart/2008/layout/VerticalCurvedList"/>
    <dgm:cxn modelId="{1BCE0EC1-63F4-433C-A9D6-73E03787D931}" type="presParOf" srcId="{DB2E71E3-C9C1-4525-9C31-7B03D5FAD062}" destId="{5FC83408-7C24-40C8-888E-E4C7C8D37F1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488A5-D159-4ECB-9D8D-789929128E9A}">
      <dsp:nvSpPr>
        <dsp:cNvPr id="0" name=""/>
        <dsp:cNvSpPr/>
      </dsp:nvSpPr>
      <dsp:spPr>
        <a:xfrm>
          <a:off x="-5208628" y="-797796"/>
          <a:ext cx="6202551" cy="6202551"/>
        </a:xfrm>
        <a:prstGeom prst="blockArc">
          <a:avLst>
            <a:gd name="adj1" fmla="val 18900000"/>
            <a:gd name="adj2" fmla="val 2700000"/>
            <a:gd name="adj3" fmla="val 34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89BA1-4E7A-4AF3-9068-E3B0A76549D5}">
      <dsp:nvSpPr>
        <dsp:cNvPr id="0" name=""/>
        <dsp:cNvSpPr/>
      </dsp:nvSpPr>
      <dsp:spPr>
        <a:xfrm>
          <a:off x="434710" y="287842"/>
          <a:ext cx="7652105" cy="5760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43"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Introduction</a:t>
          </a:r>
          <a:endParaRPr lang="en-US" sz="3000" kern="1200" dirty="0"/>
        </a:p>
      </dsp:txBody>
      <dsp:txXfrm>
        <a:off x="434710" y="287842"/>
        <a:ext cx="7652105" cy="576054"/>
      </dsp:txXfrm>
    </dsp:sp>
    <dsp:sp modelId="{C45E93B0-5568-428D-AA59-DF9B47485EFC}">
      <dsp:nvSpPr>
        <dsp:cNvPr id="0" name=""/>
        <dsp:cNvSpPr/>
      </dsp:nvSpPr>
      <dsp:spPr>
        <a:xfrm>
          <a:off x="74677" y="215835"/>
          <a:ext cx="720067" cy="72006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7C16B2-5DAB-4AF5-9E7E-878389A7F926}">
      <dsp:nvSpPr>
        <dsp:cNvPr id="0" name=""/>
        <dsp:cNvSpPr/>
      </dsp:nvSpPr>
      <dsp:spPr>
        <a:xfrm>
          <a:off x="847494" y="1151647"/>
          <a:ext cx="7239321" cy="5760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43"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Historical retrospective</a:t>
          </a:r>
          <a:endParaRPr lang="en-US" sz="3000" kern="1200" dirty="0"/>
        </a:p>
      </dsp:txBody>
      <dsp:txXfrm>
        <a:off x="847494" y="1151647"/>
        <a:ext cx="7239321" cy="576054"/>
      </dsp:txXfrm>
    </dsp:sp>
    <dsp:sp modelId="{92F1A204-29AC-4A5D-86EE-213A24B85398}">
      <dsp:nvSpPr>
        <dsp:cNvPr id="0" name=""/>
        <dsp:cNvSpPr/>
      </dsp:nvSpPr>
      <dsp:spPr>
        <a:xfrm>
          <a:off x="487460" y="1079640"/>
          <a:ext cx="720067" cy="72006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BE92C-49DE-45A6-A251-C7A32CEC5310}">
      <dsp:nvSpPr>
        <dsp:cNvPr id="0" name=""/>
        <dsp:cNvSpPr/>
      </dsp:nvSpPr>
      <dsp:spPr>
        <a:xfrm>
          <a:off x="974185" y="2015451"/>
          <a:ext cx="7112630" cy="5760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43"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Definition</a:t>
          </a:r>
          <a:endParaRPr lang="en-US" sz="3000" kern="1200" dirty="0"/>
        </a:p>
      </dsp:txBody>
      <dsp:txXfrm>
        <a:off x="974185" y="2015451"/>
        <a:ext cx="7112630" cy="576054"/>
      </dsp:txXfrm>
    </dsp:sp>
    <dsp:sp modelId="{8AE17967-5E14-45E5-9E24-A34484EF3734}">
      <dsp:nvSpPr>
        <dsp:cNvPr id="0" name=""/>
        <dsp:cNvSpPr/>
      </dsp:nvSpPr>
      <dsp:spPr>
        <a:xfrm>
          <a:off x="614151" y="1943445"/>
          <a:ext cx="720067" cy="72006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A0337-256F-40D6-B98F-E454A625ED2F}">
      <dsp:nvSpPr>
        <dsp:cNvPr id="0" name=""/>
        <dsp:cNvSpPr/>
      </dsp:nvSpPr>
      <dsp:spPr>
        <a:xfrm>
          <a:off x="847494" y="2879256"/>
          <a:ext cx="7239321" cy="5760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43"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Methods and approaches to observe SC</a:t>
          </a:r>
          <a:endParaRPr lang="en-US" sz="3000" kern="1200" dirty="0"/>
        </a:p>
      </dsp:txBody>
      <dsp:txXfrm>
        <a:off x="847494" y="2879256"/>
        <a:ext cx="7239321" cy="576054"/>
      </dsp:txXfrm>
    </dsp:sp>
    <dsp:sp modelId="{8864F7C7-C450-4FC8-9EF2-84046B348A3C}">
      <dsp:nvSpPr>
        <dsp:cNvPr id="0" name=""/>
        <dsp:cNvSpPr/>
      </dsp:nvSpPr>
      <dsp:spPr>
        <a:xfrm>
          <a:off x="487460" y="2807249"/>
          <a:ext cx="720067" cy="72006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32307D-758F-4831-98DC-D0FFF5BED045}">
      <dsp:nvSpPr>
        <dsp:cNvPr id="0" name=""/>
        <dsp:cNvSpPr/>
      </dsp:nvSpPr>
      <dsp:spPr>
        <a:xfrm>
          <a:off x="434710" y="3743061"/>
          <a:ext cx="7652105" cy="5760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43"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SC as key element for RB and TSO</a:t>
          </a:r>
          <a:endParaRPr lang="en-US" sz="3000" kern="1200" dirty="0"/>
        </a:p>
      </dsp:txBody>
      <dsp:txXfrm>
        <a:off x="434710" y="3743061"/>
        <a:ext cx="7652105" cy="576054"/>
      </dsp:txXfrm>
    </dsp:sp>
    <dsp:sp modelId="{5FC83408-7C24-40C8-888E-E4C7C8D37F12}">
      <dsp:nvSpPr>
        <dsp:cNvPr id="0" name=""/>
        <dsp:cNvSpPr/>
      </dsp:nvSpPr>
      <dsp:spPr>
        <a:xfrm>
          <a:off x="74677" y="3671054"/>
          <a:ext cx="720067" cy="72006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F82B9-909F-49E0-A032-2A953D835B3C}" type="datetimeFigureOut">
              <a:rPr lang="tr-TR" smtClean="0"/>
              <a:t>14.03.2022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325B2-D1EA-4B7B-8A49-0FB658F2ECC7}" type="slidenum">
              <a:rPr lang="tr-TR" smtClean="0"/>
              <a:t>‹#›</a:t>
            </a:fld>
            <a:endParaRPr lang="tr-TR"/>
          </a:p>
        </p:txBody>
      </p:sp>
    </p:spTree>
    <p:extLst>
      <p:ext uri="{BB962C8B-B14F-4D97-AF65-F5344CB8AC3E}">
        <p14:creationId xmlns:p14="http://schemas.microsoft.com/office/powerpoint/2010/main" val="4133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Pesticid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Methyl_isocyanat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Good day ladies and gentlemen, today I want to give you in my presentation the common aspects of safety culture in field of nuclear energy. The main point of presentation is to describe the definition of safety culture and provide to you illustrative examples from Ukrainian and international practices.</a:t>
            </a:r>
            <a:endParaRPr lang="uk-UA" dirty="0" smtClean="0"/>
          </a:p>
          <a:p>
            <a:endParaRPr lang="uk-UA" dirty="0" smtClean="0"/>
          </a:p>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1</a:t>
            </a:fld>
            <a:endParaRPr lang="tr-TR"/>
          </a:p>
        </p:txBody>
      </p:sp>
    </p:spTree>
    <p:extLst>
      <p:ext uri="{BB962C8B-B14F-4D97-AF65-F5344CB8AC3E}">
        <p14:creationId xmlns:p14="http://schemas.microsoft.com/office/powerpoint/2010/main" val="197555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2</a:t>
            </a:fld>
            <a:endParaRPr lang="tr-TR"/>
          </a:p>
        </p:txBody>
      </p:sp>
    </p:spTree>
    <p:extLst>
      <p:ext uri="{BB962C8B-B14F-4D97-AF65-F5344CB8AC3E}">
        <p14:creationId xmlns:p14="http://schemas.microsoft.com/office/powerpoint/2010/main" val="47481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 will talk a little bit about history and</a:t>
            </a:r>
            <a:r>
              <a:rPr lang="en-US" baseline="0" dirty="0" smtClean="0"/>
              <a:t> evolution od safety culture understanding. Than I would like to give information on safety culture definition and briefly describe the main methods that can be applied for assessment of safety culture level changes.</a:t>
            </a:r>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3</a:t>
            </a:fld>
            <a:endParaRPr lang="tr-TR"/>
          </a:p>
        </p:txBody>
      </p:sp>
    </p:spTree>
    <p:extLst>
      <p:ext uri="{BB962C8B-B14F-4D97-AF65-F5344CB8AC3E}">
        <p14:creationId xmlns:p14="http://schemas.microsoft.com/office/powerpoint/2010/main" val="61453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374650"/>
            <a:ext cx="4114800" cy="3086100"/>
          </a:xfrm>
        </p:spPr>
      </p:sp>
      <p:sp>
        <p:nvSpPr>
          <p:cNvPr id="3" name="Заметки 2"/>
          <p:cNvSpPr>
            <a:spLocks noGrp="1"/>
          </p:cNvSpPr>
          <p:nvPr>
            <p:ph type="body" idx="1"/>
          </p:nvPr>
        </p:nvSpPr>
        <p:spPr>
          <a:xfrm>
            <a:off x="685800" y="3461004"/>
            <a:ext cx="5486400" cy="3600450"/>
          </a:xfrm>
        </p:spPr>
        <p:txBody>
          <a:bodyPr/>
          <a:lstStyle/>
          <a:p>
            <a:r>
              <a:rPr lang="en-US" baseline="0" dirty="0" smtClean="0"/>
              <a:t>As you know activities connected with the usage of nuclear energy have at present the one of the most significant risks in term of possible consequences to environmental. </a:t>
            </a:r>
          </a:p>
          <a:p>
            <a:endParaRPr lang="en-US" baseline="0" dirty="0" smtClean="0"/>
          </a:p>
          <a:p>
            <a:r>
              <a:rPr lang="en-US" baseline="0" dirty="0" smtClean="0"/>
              <a:t>Considering this fact nuclear industry –</a:t>
            </a:r>
            <a:r>
              <a:rPr lang="uk-UA" baseline="0" dirty="0" smtClean="0"/>
              <a:t> </a:t>
            </a:r>
            <a:r>
              <a:rPr lang="en-US" baseline="0" dirty="0" smtClean="0"/>
              <a:t>and in the first place Nuclear facilities such as NPP, use the principle of presumption of guilt in their activity when no any activity cannot be conducted if it is not proved absences of influence on nuclear and radiation safety. </a:t>
            </a:r>
            <a:r>
              <a:rPr lang="uk-UA" baseline="0" dirty="0" smtClean="0"/>
              <a:t> </a:t>
            </a:r>
            <a:r>
              <a:rPr lang="en-US" baseline="0" dirty="0" smtClean="0"/>
              <a:t>And risks of such activity is an low as reasonable can be achieved (ALARA principle)</a:t>
            </a:r>
          </a:p>
          <a:p>
            <a:endParaRPr lang="en-US" baseline="0" dirty="0" smtClean="0"/>
          </a:p>
          <a:p>
            <a:r>
              <a:rPr lang="en-US" baseline="0" dirty="0" smtClean="0"/>
              <a:t>This approach is used to different aspect of operation at all lifecycle stages. For example – changing management, limits and conditions, operation documentation, licensing and authorization,…</a:t>
            </a:r>
            <a:endParaRPr lang="ru-RU" dirty="0" smtClean="0"/>
          </a:p>
          <a:p>
            <a:endParaRPr lang="en-US" dirty="0" smtClean="0"/>
          </a:p>
          <a:p>
            <a:r>
              <a:rPr lang="en-US" dirty="0" smtClean="0"/>
              <a:t>At all time the</a:t>
            </a:r>
            <a:r>
              <a:rPr lang="en-US" baseline="0" dirty="0" smtClean="0"/>
              <a:t> safety level of NPP should be controlled and tendencies should be analyzed.</a:t>
            </a:r>
            <a:endParaRPr lang="en-US" dirty="0" smtClean="0"/>
          </a:p>
          <a:p>
            <a:endParaRPr lang="en-US" dirty="0" smtClean="0"/>
          </a:p>
          <a:p>
            <a:r>
              <a:rPr lang="en-US" dirty="0" smtClean="0"/>
              <a:t>Safety</a:t>
            </a:r>
            <a:r>
              <a:rPr lang="en-US" baseline="0" dirty="0" smtClean="0"/>
              <a:t> Culture is the instrument that allow to control and oversight early evidences of safety level changes. It is significant to realize not only reached level of the safety and also trends of changes. </a:t>
            </a:r>
          </a:p>
          <a:p>
            <a:r>
              <a:rPr lang="en-US" baseline="0" dirty="0" smtClean="0"/>
              <a:t>The safety culture oversight cannot be carried out just by checking of the licensees compliancy to the rules and regulations.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Safety Culture assessment can’t based only at the several points but should be based on the results of comprehensive and continuous evaluation</a:t>
            </a:r>
          </a:p>
          <a:p>
            <a:endParaRPr lang="en-US" baseline="0" dirty="0" smtClean="0"/>
          </a:p>
          <a:p>
            <a:r>
              <a:rPr lang="en-US" baseline="0" dirty="0" smtClean="0"/>
              <a:t>So how we can reach the confident level of safety. We can use the really huge experience of human errors and their consequences gained in frame of big industrial projects realization.  </a:t>
            </a:r>
          </a:p>
          <a:p>
            <a:r>
              <a:rPr lang="en-US" baseline="0" dirty="0" smtClean="0"/>
              <a:t>Lets consider a few examples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Номер слайда 3"/>
          <p:cNvSpPr>
            <a:spLocks noGrp="1"/>
          </p:cNvSpPr>
          <p:nvPr>
            <p:ph type="sldNum" sz="quarter" idx="10"/>
          </p:nvPr>
        </p:nvSpPr>
        <p:spPr/>
        <p:txBody>
          <a:bodyPr/>
          <a:lstStyle/>
          <a:p>
            <a:fld id="{A80325B2-D1EA-4B7B-8A49-0FB658F2ECC7}" type="slidenum">
              <a:rPr lang="tr-TR" smtClean="0"/>
              <a:t>4</a:t>
            </a:fld>
            <a:endParaRPr lang="tr-TR"/>
          </a:p>
        </p:txBody>
      </p:sp>
    </p:spTree>
    <p:extLst>
      <p:ext uri="{BB962C8B-B14F-4D97-AF65-F5344CB8AC3E}">
        <p14:creationId xmlns:p14="http://schemas.microsoft.com/office/powerpoint/2010/main" val="80788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pesticide</a:t>
            </a:r>
            <a:r>
              <a:rPr lang="en-US" sz="1200" b="0" i="0" kern="1200" dirty="0" smtClean="0">
                <a:solidFill>
                  <a:schemeClr val="tx1"/>
                </a:solidFill>
                <a:effectLst/>
                <a:latin typeface="+mn-lt"/>
                <a:ea typeface="+mn-ea"/>
                <a:cs typeface="+mn-cs"/>
              </a:rPr>
              <a:t> plant </a:t>
            </a:r>
          </a:p>
          <a:p>
            <a:r>
              <a:rPr lang="en-US" sz="1200" b="0" i="0" u="sng" kern="1200" dirty="0" smtClean="0">
                <a:solidFill>
                  <a:schemeClr val="tx1"/>
                </a:solidFill>
                <a:effectLst/>
                <a:latin typeface="+mn-lt"/>
                <a:ea typeface="+mn-ea"/>
                <a:cs typeface="+mn-cs"/>
                <a:hlinkClick r:id="rId4"/>
              </a:rPr>
              <a:t>methyl isocyanate (MIC)</a:t>
            </a:r>
            <a:r>
              <a:rPr lang="en-US" sz="1200" b="0" i="0" kern="1200" dirty="0" smtClean="0">
                <a:solidFill>
                  <a:schemeClr val="tx1"/>
                </a:solidFill>
                <a:effectLst/>
                <a:latin typeface="+mn-lt"/>
                <a:ea typeface="+mn-ea"/>
                <a:cs typeface="+mn-cs"/>
              </a:rPr>
              <a:t> </a:t>
            </a:r>
            <a:endParaRPr lang="ru-R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Around</a:t>
            </a:r>
            <a:r>
              <a:rPr lang="en-US" sz="1200" b="0" i="0" kern="1200" baseline="0" dirty="0" smtClean="0">
                <a:solidFill>
                  <a:schemeClr val="tx1"/>
                </a:solidFill>
                <a:effectLst/>
                <a:latin typeface="+mn-lt"/>
                <a:ea typeface="+mn-ea"/>
                <a:cs typeface="+mn-cs"/>
              </a:rPr>
              <a:t> 500000 were injured</a:t>
            </a:r>
            <a:endParaRPr lang="ru-RU"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Data about leakages phosgene were knew from 1976</a:t>
            </a:r>
            <a:endParaRPr lang="ru-RU"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Pay attention only on economical performance indicators, reduction costs for safety issues + even was fired safety inspector</a:t>
            </a:r>
            <a:endParaRPr lang="ru-RU" sz="1200" b="0" i="0" kern="1200" baseline="0" dirty="0" smtClean="0">
              <a:solidFill>
                <a:schemeClr val="tx1"/>
              </a:solidFill>
              <a:effectLst/>
              <a:latin typeface="+mn-lt"/>
              <a:ea typeface="+mn-ea"/>
              <a:cs typeface="+mn-cs"/>
            </a:endParaRPr>
          </a:p>
          <a:p>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Main causes:</a:t>
            </a:r>
          </a:p>
          <a:p>
            <a:r>
              <a:rPr lang="en-US" sz="1200" b="0" i="0" kern="1200" baseline="0" dirty="0" smtClean="0">
                <a:solidFill>
                  <a:schemeClr val="tx1"/>
                </a:solidFill>
                <a:effectLst/>
                <a:latin typeface="+mn-lt"/>
                <a:ea typeface="+mn-ea"/>
                <a:cs typeface="+mn-cs"/>
              </a:rPr>
              <a:t>Improper work planning from economic point that lead to overproduction methyl isocyanate (4 tanks with more then 60000 ton volume)</a:t>
            </a:r>
          </a:p>
          <a:p>
            <a:r>
              <a:rPr lang="en-US" sz="1200" b="0" i="0" kern="1200" baseline="0" dirty="0" smtClean="0">
                <a:solidFill>
                  <a:schemeClr val="tx1"/>
                </a:solidFill>
                <a:effectLst/>
                <a:latin typeface="+mn-lt"/>
                <a:ea typeface="+mn-ea"/>
                <a:cs typeface="+mn-cs"/>
              </a:rPr>
              <a:t>Demand from the owner to improve financial indicators or to make the production more chipper</a:t>
            </a:r>
          </a:p>
          <a:p>
            <a:r>
              <a:rPr lang="en-US" sz="1200" b="0" i="0" kern="1200" baseline="0" dirty="0" smtClean="0">
                <a:solidFill>
                  <a:schemeClr val="tx1"/>
                </a:solidFill>
                <a:effectLst/>
                <a:latin typeface="+mn-lt"/>
                <a:ea typeface="+mn-ea"/>
                <a:cs typeface="+mn-cs"/>
              </a:rPr>
              <a:t>Plant management save money by hiring the engineer staff (even safety engineer)</a:t>
            </a:r>
          </a:p>
          <a:p>
            <a:r>
              <a:rPr lang="en-US" sz="1200" b="0" i="0" kern="1200" baseline="0" dirty="0" smtClean="0">
                <a:solidFill>
                  <a:schemeClr val="tx1"/>
                </a:solidFill>
                <a:effectLst/>
                <a:latin typeface="+mn-lt"/>
                <a:ea typeface="+mn-ea"/>
                <a:cs typeface="+mn-cs"/>
              </a:rPr>
              <a:t>Safety systems were in inoperable state long time</a:t>
            </a:r>
          </a:p>
          <a:p>
            <a:r>
              <a:rPr lang="en-US" sz="1200" b="0" i="0" kern="1200" baseline="0" dirty="0" smtClean="0">
                <a:solidFill>
                  <a:schemeClr val="tx1"/>
                </a:solidFill>
                <a:effectLst/>
                <a:latin typeface="+mn-lt"/>
                <a:ea typeface="+mn-ea"/>
                <a:cs typeface="+mn-cs"/>
              </a:rPr>
              <a:t>I&amp;C equipment were broken</a:t>
            </a:r>
          </a:p>
          <a:p>
            <a:r>
              <a:rPr lang="en-US" sz="1200" b="0" i="0" kern="1200" baseline="0" dirty="0" smtClean="0">
                <a:solidFill>
                  <a:schemeClr val="tx1"/>
                </a:solidFill>
                <a:effectLst/>
                <a:latin typeface="+mn-lt"/>
                <a:ea typeface="+mn-ea"/>
                <a:cs typeface="+mn-cs"/>
              </a:rPr>
              <a:t>Due these facts the MIC heat up under boiling value 39,5 and then the gas phase spreading through failure safety relief system</a:t>
            </a:r>
          </a:p>
        </p:txBody>
      </p:sp>
      <p:sp>
        <p:nvSpPr>
          <p:cNvPr id="4" name="Номер слайда 3"/>
          <p:cNvSpPr>
            <a:spLocks noGrp="1"/>
          </p:cNvSpPr>
          <p:nvPr>
            <p:ph type="sldNum" sz="quarter" idx="10"/>
          </p:nvPr>
        </p:nvSpPr>
        <p:spPr/>
        <p:txBody>
          <a:bodyPr/>
          <a:lstStyle/>
          <a:p>
            <a:fld id="{A80325B2-D1EA-4B7B-8A49-0FB658F2ECC7}" type="slidenum">
              <a:rPr lang="tr-TR" smtClean="0"/>
              <a:t>5</a:t>
            </a:fld>
            <a:endParaRPr lang="tr-TR"/>
          </a:p>
        </p:txBody>
      </p:sp>
    </p:spTree>
    <p:extLst>
      <p:ext uri="{BB962C8B-B14F-4D97-AF65-F5344CB8AC3E}">
        <p14:creationId xmlns:p14="http://schemas.microsoft.com/office/powerpoint/2010/main" val="429019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13369" y="3505203"/>
            <a:ext cx="7090834" cy="628653"/>
          </a:xfrm>
        </p:spPr>
        <p:txBody>
          <a:bodyPr/>
          <a:lstStyle>
            <a:lvl1pPr>
              <a:defRPr sz="3000"/>
            </a:lvl1pPr>
          </a:lstStyle>
          <a:p>
            <a:r>
              <a:rPr lang="tr-TR"/>
              <a:t>Asıl başlık stili için tıklatın</a:t>
            </a:r>
            <a:endParaRPr lang="en-US" dirty="0"/>
          </a:p>
        </p:txBody>
      </p:sp>
      <p:sp>
        <p:nvSpPr>
          <p:cNvPr id="3" name="Subtitle 2"/>
          <p:cNvSpPr>
            <a:spLocks noGrp="1"/>
          </p:cNvSpPr>
          <p:nvPr>
            <p:ph type="subTitle" idx="1"/>
          </p:nvPr>
        </p:nvSpPr>
        <p:spPr>
          <a:xfrm>
            <a:off x="1600202" y="4233334"/>
            <a:ext cx="6121399" cy="999066"/>
          </a:xfrm>
        </p:spPr>
        <p:txBody>
          <a:bodyPr/>
          <a:lstStyle>
            <a:lvl1pPr marL="0" indent="0" algn="ctr">
              <a:buNone/>
              <a:defRPr sz="2000">
                <a:solidFill>
                  <a:schemeClr val="tx1">
                    <a:tint val="75000"/>
                  </a:schemeClr>
                </a:solidFill>
              </a:defRPr>
            </a:lvl1pPr>
            <a:lvl2pPr marL="331353" indent="0" algn="ctr">
              <a:buNone/>
              <a:defRPr>
                <a:solidFill>
                  <a:schemeClr val="tx1">
                    <a:tint val="75000"/>
                  </a:schemeClr>
                </a:solidFill>
              </a:defRPr>
            </a:lvl2pPr>
            <a:lvl3pPr marL="662706" indent="0" algn="ctr">
              <a:buNone/>
              <a:defRPr>
                <a:solidFill>
                  <a:schemeClr val="tx1">
                    <a:tint val="75000"/>
                  </a:schemeClr>
                </a:solidFill>
              </a:defRPr>
            </a:lvl3pPr>
            <a:lvl4pPr marL="994059" indent="0" algn="ctr">
              <a:buNone/>
              <a:defRPr>
                <a:solidFill>
                  <a:schemeClr val="tx1">
                    <a:tint val="75000"/>
                  </a:schemeClr>
                </a:solidFill>
              </a:defRPr>
            </a:lvl4pPr>
            <a:lvl5pPr marL="1325412" indent="0" algn="ctr">
              <a:buNone/>
              <a:defRPr>
                <a:solidFill>
                  <a:schemeClr val="tx1">
                    <a:tint val="75000"/>
                  </a:schemeClr>
                </a:solidFill>
              </a:defRPr>
            </a:lvl5pPr>
            <a:lvl6pPr marL="1656765" indent="0" algn="ctr">
              <a:buNone/>
              <a:defRPr>
                <a:solidFill>
                  <a:schemeClr val="tx1">
                    <a:tint val="75000"/>
                  </a:schemeClr>
                </a:solidFill>
              </a:defRPr>
            </a:lvl6pPr>
            <a:lvl7pPr marL="1988118" indent="0" algn="ctr">
              <a:buNone/>
              <a:defRPr>
                <a:solidFill>
                  <a:schemeClr val="tx1">
                    <a:tint val="75000"/>
                  </a:schemeClr>
                </a:solidFill>
              </a:defRPr>
            </a:lvl7pPr>
            <a:lvl8pPr marL="2319472" indent="0" algn="ctr">
              <a:buNone/>
              <a:defRPr>
                <a:solidFill>
                  <a:schemeClr val="tx1">
                    <a:tint val="75000"/>
                  </a:schemeClr>
                </a:solidFill>
              </a:defRPr>
            </a:lvl8pPr>
            <a:lvl9pPr marL="2650825"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a:xfrm>
            <a:off x="3124201" y="6477004"/>
            <a:ext cx="2895600" cy="244477"/>
          </a:xfrm>
        </p:spPr>
        <p:txBody>
          <a:bodyPr/>
          <a:lstStyle/>
          <a:p>
            <a:endParaRPr lang="tr-TR"/>
          </a:p>
        </p:txBody>
      </p:sp>
      <p:sp>
        <p:nvSpPr>
          <p:cNvPr id="6" name="Slide Number Placeholder 5"/>
          <p:cNvSpPr>
            <a:spLocks noGrp="1"/>
          </p:cNvSpPr>
          <p:nvPr>
            <p:ph type="sldNum" sz="quarter" idx="12"/>
          </p:nvPr>
        </p:nvSpPr>
        <p:spPr/>
        <p:txBody>
          <a:bodyPr/>
          <a:lstStyle/>
          <a:p>
            <a:fld id="{5C50C5B7-CC83-4B32-AEAE-2BCED4983BEC}" type="slidenum">
              <a:rPr lang="tr-TR" smtClean="0"/>
              <a:t>‹#›</a:t>
            </a:fld>
            <a:endParaRPr lang="tr-TR"/>
          </a:p>
        </p:txBody>
      </p:sp>
    </p:spTree>
    <p:extLst>
      <p:ext uri="{BB962C8B-B14F-4D97-AF65-F5344CB8AC3E}">
        <p14:creationId xmlns:p14="http://schemas.microsoft.com/office/powerpoint/2010/main" val="175811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57201" y="1403881"/>
            <a:ext cx="8229600" cy="712787"/>
          </a:xfrm>
        </p:spPr>
        <p:txBody>
          <a:bodyPr/>
          <a:lstStyle>
            <a:lvl1pPr>
              <a:defRPr b="1"/>
            </a:lvl1pPr>
          </a:lstStyle>
          <a:p>
            <a:r>
              <a:rPr lang="tr-TR"/>
              <a:t>Asıl başlık stili için tıklatın</a:t>
            </a:r>
            <a:endParaRPr lang="en-US"/>
          </a:p>
        </p:txBody>
      </p:sp>
      <p:sp>
        <p:nvSpPr>
          <p:cNvPr id="3" name="Vertical Text Placeholder 2"/>
          <p:cNvSpPr>
            <a:spLocks noGrp="1"/>
          </p:cNvSpPr>
          <p:nvPr>
            <p:ph type="body" orient="vert" idx="1"/>
          </p:nvPr>
        </p:nvSpPr>
        <p:spPr>
          <a:xfrm>
            <a:off x="457201" y="2209801"/>
            <a:ext cx="8229600" cy="3916365"/>
          </a:xfrm>
        </p:spPr>
        <p:txBody>
          <a:bodyPr vert="horz"/>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457201" y="6356356"/>
            <a:ext cx="1244600" cy="365125"/>
          </a:xfrm>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611391" y="6356356"/>
            <a:ext cx="1075411" cy="365125"/>
          </a:xfrm>
        </p:spPr>
        <p:txBody>
          <a:bodyPr/>
          <a:lstStyle/>
          <a:p>
            <a:fld id="{5C50C5B7-CC83-4B32-AEAE-2BCED4983BEC}" type="slidenum">
              <a:rPr lang="tr-TR" smtClean="0"/>
              <a:t>‹#›</a:t>
            </a:fld>
            <a:endParaRPr lang="tr-TR"/>
          </a:p>
        </p:txBody>
      </p:sp>
      <p:pic>
        <p:nvPicPr>
          <p:cNvPr id="7"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290814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2536" y="1524003"/>
            <a:ext cx="1976966" cy="4639735"/>
          </a:xfrm>
        </p:spPr>
        <p:txBody>
          <a:bodyPr vert="eaVert"/>
          <a:lstStyle>
            <a:lvl1pPr>
              <a:defRPr b="1"/>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85779" y="1524000"/>
            <a:ext cx="6067424" cy="4639734"/>
          </a:xfrm>
        </p:spPr>
        <p:txBody>
          <a:bodyPr vert="horz"/>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457202" y="6356356"/>
            <a:ext cx="1244457" cy="365125"/>
          </a:xfrm>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611535" y="6356356"/>
            <a:ext cx="1075268" cy="365125"/>
          </a:xfrm>
        </p:spPr>
        <p:txBody>
          <a:bodyPr/>
          <a:lstStyle/>
          <a:p>
            <a:fld id="{5C50C5B7-CC83-4B32-AEAE-2BCED4983BEC}" type="slidenum">
              <a:rPr lang="tr-TR" smtClean="0"/>
              <a:t>‹#›</a:t>
            </a:fld>
            <a:endParaRPr lang="tr-TR"/>
          </a:p>
        </p:txBody>
      </p:sp>
      <p:pic>
        <p:nvPicPr>
          <p:cNvPr id="7"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3975863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81643"/>
            <a:ext cx="8229600" cy="41836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6" name="1 Başlık"/>
          <p:cNvSpPr>
            <a:spLocks noGrp="1"/>
          </p:cNvSpPr>
          <p:nvPr>
            <p:ph type="title"/>
          </p:nvPr>
        </p:nvSpPr>
        <p:spPr>
          <a:xfrm>
            <a:off x="457200" y="1412780"/>
            <a:ext cx="8229600" cy="581457"/>
          </a:xfrm>
        </p:spPr>
        <p:txBody>
          <a:bodyPr/>
          <a:lstStyle>
            <a:lvl1pPr>
              <a:defRPr sz="2500" b="1"/>
            </a:lvl1pPr>
          </a:lstStyle>
          <a:p>
            <a:r>
              <a:rPr lang="tr-TR"/>
              <a:t>Asıl başlık stili için tıklatın</a:t>
            </a:r>
            <a:endParaRPr lang="tr-TR" dirty="0"/>
          </a:p>
        </p:txBody>
      </p:sp>
      <p:sp>
        <p:nvSpPr>
          <p:cNvPr id="5" name="Date Placeholder 3"/>
          <p:cNvSpPr>
            <a:spLocks noGrp="1"/>
          </p:cNvSpPr>
          <p:nvPr>
            <p:ph type="dt" sz="half" idx="10"/>
          </p:nvPr>
        </p:nvSpPr>
        <p:spPr>
          <a:xfrm>
            <a:off x="457202" y="6356356"/>
            <a:ext cx="1278467" cy="365125"/>
          </a:xfrm>
        </p:spPr>
        <p:txBody>
          <a:bodyPr/>
          <a:lstStyle/>
          <a:p>
            <a:fld id="{3D92455D-19EF-4ADB-BAE3-038F93DF94DD}" type="datetimeFigureOut">
              <a:rPr lang="tr-TR" smtClean="0"/>
              <a:t>14.03.2022</a:t>
            </a:fld>
            <a:endParaRPr lang="tr-TR"/>
          </a:p>
        </p:txBody>
      </p:sp>
      <p:sp>
        <p:nvSpPr>
          <p:cNvPr id="7" name="Slide Number Placeholder 5"/>
          <p:cNvSpPr txBox="1">
            <a:spLocks/>
          </p:cNvSpPr>
          <p:nvPr/>
        </p:nvSpPr>
        <p:spPr>
          <a:xfrm>
            <a:off x="7577523" y="6356356"/>
            <a:ext cx="1109278" cy="365125"/>
          </a:xfrm>
          <a:prstGeom prst="rect">
            <a:avLst/>
          </a:prstGeom>
        </p:spPr>
        <p:txBody>
          <a:bodyPr vert="horz" lIns="99798" tIns="49899" rIns="99798" bIns="49899" rtlCol="0" anchor="ctr"/>
          <a:lstStyle>
            <a:defPPr>
              <a:defRPr lang="tr-TR"/>
            </a:defPPr>
            <a:lvl1pPr marL="0" algn="r" defTabSz="914400" rtl="0" eaLnBrk="1" latinLnBrk="0" hangingPunct="1">
              <a:defRPr sz="86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50C5B7-CC83-4B32-AEAE-2BCED4983BEC}" type="slidenum">
              <a:rPr lang="tr-TR" sz="863" smtClean="0"/>
              <a:pPr/>
              <a:t>‹#›</a:t>
            </a:fld>
            <a:endParaRPr lang="tr-TR" sz="863"/>
          </a:p>
        </p:txBody>
      </p:sp>
      <p:pic>
        <p:nvPicPr>
          <p:cNvPr id="8"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399938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553" y="1916475"/>
            <a:ext cx="4355837" cy="381380"/>
          </a:xfrm>
        </p:spPr>
        <p:txBody>
          <a:bodyPr anchor="b"/>
          <a:lstStyle>
            <a:lvl1pPr marL="0" indent="0">
              <a:buNone/>
              <a:defRPr sz="2302" b="1"/>
            </a:lvl1pPr>
            <a:lvl2pPr marL="441804" indent="0">
              <a:buNone/>
              <a:defRPr sz="1948" b="1"/>
            </a:lvl2pPr>
            <a:lvl3pPr marL="883608" indent="0">
              <a:buNone/>
              <a:defRPr sz="1771" b="1"/>
            </a:lvl3pPr>
            <a:lvl4pPr marL="1325412" indent="0">
              <a:buNone/>
              <a:defRPr sz="1505" b="1"/>
            </a:lvl4pPr>
            <a:lvl5pPr marL="1767216" indent="0">
              <a:buNone/>
              <a:defRPr sz="1505" b="1"/>
            </a:lvl5pPr>
            <a:lvl6pPr marL="2209020" indent="0">
              <a:buNone/>
              <a:defRPr sz="1505" b="1"/>
            </a:lvl6pPr>
            <a:lvl7pPr marL="2650824" indent="0">
              <a:buNone/>
              <a:defRPr sz="1505" b="1"/>
            </a:lvl7pPr>
            <a:lvl8pPr marL="3092629" indent="0">
              <a:buNone/>
              <a:defRPr sz="1505" b="1"/>
            </a:lvl8pPr>
            <a:lvl9pPr marL="3534433" indent="0">
              <a:buNone/>
              <a:defRPr sz="1505" b="1"/>
            </a:lvl9pPr>
          </a:lstStyle>
          <a:p>
            <a:pPr lvl="0"/>
            <a:r>
              <a:rPr lang="tr-TR"/>
              <a:t>Asıl metin stillerini düzenle</a:t>
            </a:r>
          </a:p>
        </p:txBody>
      </p:sp>
      <p:sp>
        <p:nvSpPr>
          <p:cNvPr id="4" name="Content Placeholder 3"/>
          <p:cNvSpPr>
            <a:spLocks noGrp="1"/>
          </p:cNvSpPr>
          <p:nvPr>
            <p:ph sz="half" idx="2"/>
          </p:nvPr>
        </p:nvSpPr>
        <p:spPr>
          <a:xfrm>
            <a:off x="141553" y="2358916"/>
            <a:ext cx="4355837" cy="4361666"/>
          </a:xfrm>
        </p:spPr>
        <p:txBody>
          <a:bodyPr/>
          <a:lstStyle>
            <a:lvl1pPr>
              <a:defRPr sz="2302"/>
            </a:lvl1pPr>
            <a:lvl2pPr>
              <a:defRPr sz="1948"/>
            </a:lvl2pPr>
            <a:lvl3pPr>
              <a:defRPr sz="1771"/>
            </a:lvl3pPr>
            <a:lvl4pPr>
              <a:defRPr sz="1505"/>
            </a:lvl4pPr>
            <a:lvl5pPr>
              <a:defRPr sz="1505"/>
            </a:lvl5pPr>
            <a:lvl6pPr>
              <a:defRPr sz="1505"/>
            </a:lvl6pPr>
            <a:lvl7pPr>
              <a:defRPr sz="1505"/>
            </a:lvl7pPr>
            <a:lvl8pPr>
              <a:defRPr sz="1505"/>
            </a:lvl8pPr>
            <a:lvl9pPr>
              <a:defRPr sz="1505"/>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027" y="1916475"/>
            <a:ext cx="4348861" cy="381380"/>
          </a:xfrm>
        </p:spPr>
        <p:txBody>
          <a:bodyPr anchor="b"/>
          <a:lstStyle>
            <a:lvl1pPr marL="0" indent="0">
              <a:buNone/>
              <a:defRPr sz="2302" b="1"/>
            </a:lvl1pPr>
            <a:lvl2pPr marL="441804" indent="0">
              <a:buNone/>
              <a:defRPr sz="1948" b="1"/>
            </a:lvl2pPr>
            <a:lvl3pPr marL="883608" indent="0">
              <a:buNone/>
              <a:defRPr sz="1771" b="1"/>
            </a:lvl3pPr>
            <a:lvl4pPr marL="1325412" indent="0">
              <a:buNone/>
              <a:defRPr sz="1505" b="1"/>
            </a:lvl4pPr>
            <a:lvl5pPr marL="1767216" indent="0">
              <a:buNone/>
              <a:defRPr sz="1505" b="1"/>
            </a:lvl5pPr>
            <a:lvl6pPr marL="2209020" indent="0">
              <a:buNone/>
              <a:defRPr sz="1505" b="1"/>
            </a:lvl6pPr>
            <a:lvl7pPr marL="2650824" indent="0">
              <a:buNone/>
              <a:defRPr sz="1505" b="1"/>
            </a:lvl7pPr>
            <a:lvl8pPr marL="3092629" indent="0">
              <a:buNone/>
              <a:defRPr sz="1505" b="1"/>
            </a:lvl8pPr>
            <a:lvl9pPr marL="3534433" indent="0">
              <a:buNone/>
              <a:defRPr sz="1505" b="1"/>
            </a:lvl9pPr>
          </a:lstStyle>
          <a:p>
            <a:pPr lvl="0"/>
            <a:r>
              <a:rPr lang="tr-TR"/>
              <a:t>Asıl metin stillerini düzenle</a:t>
            </a:r>
          </a:p>
        </p:txBody>
      </p:sp>
      <p:sp>
        <p:nvSpPr>
          <p:cNvPr id="6" name="Content Placeholder 5"/>
          <p:cNvSpPr>
            <a:spLocks noGrp="1"/>
          </p:cNvSpPr>
          <p:nvPr>
            <p:ph sz="quarter" idx="4"/>
          </p:nvPr>
        </p:nvSpPr>
        <p:spPr>
          <a:xfrm>
            <a:off x="4645027" y="2358916"/>
            <a:ext cx="4348861" cy="4361666"/>
          </a:xfrm>
        </p:spPr>
        <p:txBody>
          <a:bodyPr/>
          <a:lstStyle>
            <a:lvl1pPr>
              <a:defRPr sz="2302"/>
            </a:lvl1pPr>
            <a:lvl2pPr>
              <a:defRPr sz="1948"/>
            </a:lvl2pPr>
            <a:lvl3pPr>
              <a:defRPr sz="1771"/>
            </a:lvl3pPr>
            <a:lvl4pPr>
              <a:defRPr sz="1505"/>
            </a:lvl4pPr>
            <a:lvl5pPr>
              <a:defRPr sz="1505"/>
            </a:lvl5pPr>
            <a:lvl6pPr>
              <a:defRPr sz="1505"/>
            </a:lvl6pPr>
            <a:lvl7pPr>
              <a:defRPr sz="1505"/>
            </a:lvl7pPr>
            <a:lvl8pPr>
              <a:defRPr sz="1505"/>
            </a:lvl8pPr>
            <a:lvl9pPr>
              <a:defRPr sz="1505"/>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 name="Title 1"/>
          <p:cNvSpPr>
            <a:spLocks noGrp="1"/>
          </p:cNvSpPr>
          <p:nvPr>
            <p:ph type="title"/>
          </p:nvPr>
        </p:nvSpPr>
        <p:spPr>
          <a:xfrm>
            <a:off x="3" y="1265058"/>
            <a:ext cx="9143999" cy="590359"/>
          </a:xfrm>
        </p:spPr>
        <p:txBody>
          <a:bodyPr>
            <a:noAutofit/>
          </a:bodyPr>
          <a:lstStyle>
            <a:lvl1pPr>
              <a:defRPr sz="3542">
                <a:effectLst>
                  <a:outerShdw blurRad="38100" dist="38100" dir="2700000" algn="tl">
                    <a:srgbClr val="000000">
                      <a:alpha val="43137"/>
                    </a:srgbClr>
                  </a:outerShdw>
                </a:effectLst>
              </a:defRPr>
            </a:lvl1pPr>
          </a:lstStyle>
          <a:p>
            <a:r>
              <a:rPr lang="tr-TR"/>
              <a:t>Asıl başlık stili için tıklatın</a:t>
            </a:r>
            <a:endParaRPr lang="en-US" dirty="0"/>
          </a:p>
        </p:txBody>
      </p:sp>
    </p:spTree>
    <p:extLst>
      <p:ext uri="{BB962C8B-B14F-4D97-AF65-F5344CB8AC3E}">
        <p14:creationId xmlns:p14="http://schemas.microsoft.com/office/powerpoint/2010/main" val="3410847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navigation8" descr="ujkm,">
            <a:hlinkClick r:id="" action="ppaction://noaction"/>
          </p:cNvPr>
          <p:cNvPicPr>
            <a:picLocks noChangeAspect="1" noChangeArrowheads="1"/>
          </p:cNvPicPr>
          <p:nvPr userDrawn="1"/>
        </p:nvPicPr>
        <p:blipFill>
          <a:blip r:embed="rId2" cstate="print"/>
          <a:srcRect/>
          <a:stretch>
            <a:fillRect/>
          </a:stretch>
        </p:blipFill>
        <p:spPr bwMode="auto">
          <a:xfrm>
            <a:off x="354014" y="511175"/>
            <a:ext cx="1392237" cy="1231900"/>
          </a:xfrm>
          <a:prstGeom prst="rect">
            <a:avLst/>
          </a:prstGeom>
          <a:noFill/>
          <a:ln w="9525">
            <a:noFill/>
            <a:miter lim="800000"/>
            <a:headEnd/>
            <a:tailEnd/>
          </a:ln>
        </p:spPr>
      </p:pic>
      <p:sp>
        <p:nvSpPr>
          <p:cNvPr id="5" name="navigation1">
            <a:hlinkClick r:id="" action="ppaction://noaction"/>
          </p:cNvPr>
          <p:cNvSpPr>
            <a:spLocks noChangeArrowheads="1"/>
          </p:cNvSpPr>
          <p:nvPr userDrawn="1"/>
        </p:nvSpPr>
        <p:spPr bwMode="auto">
          <a:xfrm>
            <a:off x="5580064" y="1076327"/>
            <a:ext cx="360362" cy="360363"/>
          </a:xfrm>
          <a:prstGeom prst="ellipse">
            <a:avLst/>
          </a:prstGeom>
          <a:solidFill>
            <a:schemeClr val="bg1"/>
          </a:solidFill>
          <a:ln w="28575">
            <a:noFill/>
            <a:round/>
            <a:headEnd/>
            <a:tailEnd/>
          </a:ln>
          <a:effectLst/>
        </p:spPr>
        <p:txBody>
          <a:bodyPr wrap="none" lIns="0" tIns="0" rIns="0" bIns="0" anchor="ctr"/>
          <a:lstStyle/>
          <a:p>
            <a:pPr algn="ctr">
              <a:defRPr/>
            </a:pPr>
            <a:r>
              <a:rPr lang="ru-RU" sz="2400" b="1">
                <a:solidFill>
                  <a:schemeClr val="hlink"/>
                </a:solidFill>
              </a:rPr>
              <a:t>1</a:t>
            </a:r>
          </a:p>
        </p:txBody>
      </p:sp>
      <p:sp>
        <p:nvSpPr>
          <p:cNvPr id="6" name="navigation2">
            <a:hlinkClick r:id="" action="ppaction://noaction"/>
          </p:cNvPr>
          <p:cNvSpPr>
            <a:spLocks noChangeArrowheads="1"/>
          </p:cNvSpPr>
          <p:nvPr userDrawn="1"/>
        </p:nvSpPr>
        <p:spPr bwMode="auto">
          <a:xfrm>
            <a:off x="5892800" y="1076327"/>
            <a:ext cx="360363"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2</a:t>
            </a:r>
          </a:p>
        </p:txBody>
      </p:sp>
      <p:sp>
        <p:nvSpPr>
          <p:cNvPr id="7" name="navigation3">
            <a:hlinkClick r:id="" action="ppaction://noaction"/>
          </p:cNvPr>
          <p:cNvSpPr>
            <a:spLocks noChangeArrowheads="1"/>
          </p:cNvSpPr>
          <p:nvPr userDrawn="1"/>
        </p:nvSpPr>
        <p:spPr bwMode="auto">
          <a:xfrm>
            <a:off x="6205539" y="1076327"/>
            <a:ext cx="360362"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3</a:t>
            </a:r>
          </a:p>
        </p:txBody>
      </p:sp>
      <p:sp>
        <p:nvSpPr>
          <p:cNvPr id="8" name="navigation4">
            <a:hlinkClick r:id="" action="ppaction://noaction"/>
          </p:cNvPr>
          <p:cNvSpPr>
            <a:spLocks noChangeArrowheads="1"/>
          </p:cNvSpPr>
          <p:nvPr userDrawn="1"/>
        </p:nvSpPr>
        <p:spPr bwMode="auto">
          <a:xfrm>
            <a:off x="6518275" y="1076327"/>
            <a:ext cx="360363"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4</a:t>
            </a:r>
          </a:p>
        </p:txBody>
      </p:sp>
      <p:sp>
        <p:nvSpPr>
          <p:cNvPr id="9" name="navigation5">
            <a:hlinkClick r:id="" action="ppaction://noaction"/>
          </p:cNvPr>
          <p:cNvSpPr>
            <a:spLocks noChangeArrowheads="1"/>
          </p:cNvSpPr>
          <p:nvPr userDrawn="1"/>
        </p:nvSpPr>
        <p:spPr bwMode="auto">
          <a:xfrm>
            <a:off x="6831013" y="1076327"/>
            <a:ext cx="360362"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5</a:t>
            </a:r>
          </a:p>
        </p:txBody>
      </p:sp>
      <p:sp>
        <p:nvSpPr>
          <p:cNvPr id="10" name="navigation6">
            <a:hlinkClick r:id="" action="ppaction://noaction"/>
          </p:cNvPr>
          <p:cNvSpPr>
            <a:spLocks noChangeArrowheads="1"/>
          </p:cNvSpPr>
          <p:nvPr userDrawn="1"/>
        </p:nvSpPr>
        <p:spPr bwMode="auto">
          <a:xfrm>
            <a:off x="7143751" y="1076327"/>
            <a:ext cx="360363"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6</a:t>
            </a:r>
          </a:p>
        </p:txBody>
      </p:sp>
      <p:sp>
        <p:nvSpPr>
          <p:cNvPr id="11" name="navigation7">
            <a:hlinkClick r:id="" action="ppaction://noaction"/>
          </p:cNvPr>
          <p:cNvSpPr>
            <a:spLocks noChangeArrowheads="1"/>
          </p:cNvSpPr>
          <p:nvPr userDrawn="1"/>
        </p:nvSpPr>
        <p:spPr bwMode="auto">
          <a:xfrm>
            <a:off x="7456489" y="1076327"/>
            <a:ext cx="360362" cy="360363"/>
          </a:xfrm>
          <a:prstGeom prst="ellipse">
            <a:avLst/>
          </a:prstGeom>
          <a:noFill/>
          <a:ln w="28575">
            <a:noFill/>
            <a:round/>
            <a:headEnd/>
            <a:tailEnd/>
          </a:ln>
          <a:effectLst/>
        </p:spPr>
        <p:txBody>
          <a:bodyPr wrap="none" lIns="0" tIns="0" rIns="0" bIns="0" anchor="ctr"/>
          <a:lstStyle/>
          <a:p>
            <a:pPr algn="ctr">
              <a:defRPr/>
            </a:pPr>
            <a:r>
              <a:rPr lang="ru-RU" sz="2400" b="1">
                <a:solidFill>
                  <a:schemeClr val="bg1"/>
                </a:solidFill>
              </a:rPr>
              <a:t>7</a:t>
            </a:r>
          </a:p>
        </p:txBody>
      </p:sp>
      <p:sp>
        <p:nvSpPr>
          <p:cNvPr id="12" name="Oval 13">
            <a:hlinkClick r:id="" action="ppaction://noaction"/>
          </p:cNvPr>
          <p:cNvSpPr>
            <a:spLocks noChangeArrowheads="1"/>
          </p:cNvSpPr>
          <p:nvPr userDrawn="1"/>
        </p:nvSpPr>
        <p:spPr bwMode="auto">
          <a:xfrm>
            <a:off x="7769225" y="1076327"/>
            <a:ext cx="360363" cy="360363"/>
          </a:xfrm>
          <a:prstGeom prst="ellipse">
            <a:avLst/>
          </a:prstGeom>
          <a:noFill/>
          <a:ln w="28575">
            <a:noFill/>
            <a:round/>
            <a:headEnd/>
            <a:tailEnd/>
          </a:ln>
          <a:effectLst/>
        </p:spPr>
        <p:txBody>
          <a:bodyPr wrap="none" lIns="0" tIns="0" rIns="0" bIns="0" anchor="ctr"/>
          <a:lstStyle/>
          <a:p>
            <a:pPr algn="ctr">
              <a:defRPr/>
            </a:pPr>
            <a:r>
              <a:rPr lang="en-US" sz="2400" b="1">
                <a:solidFill>
                  <a:schemeClr val="bg1"/>
                </a:solidFill>
              </a:rPr>
              <a:t>8</a:t>
            </a:r>
            <a:endParaRPr lang="ru-RU" sz="2400" b="1">
              <a:solidFill>
                <a:schemeClr val="bg1"/>
              </a:solidFill>
            </a:endParaRPr>
          </a:p>
        </p:txBody>
      </p:sp>
      <p:sp>
        <p:nvSpPr>
          <p:cNvPr id="104450" name="Rectangle 2"/>
          <p:cNvSpPr>
            <a:spLocks noGrp="1" noChangeArrowheads="1"/>
          </p:cNvSpPr>
          <p:nvPr>
            <p:ph type="ctrTitle"/>
          </p:nvPr>
        </p:nvSpPr>
        <p:spPr>
          <a:xfrm>
            <a:off x="611189" y="2455863"/>
            <a:ext cx="7723187" cy="2139950"/>
          </a:xfrm>
          <a:effectLst>
            <a:outerShdw dist="17961" dir="2700000" algn="ctr" rotWithShape="0">
              <a:schemeClr val="hlink">
                <a:alpha val="50000"/>
              </a:schemeClr>
            </a:outerShdw>
          </a:effectLst>
        </p:spPr>
        <p:txBody>
          <a:bodyPr/>
          <a:lstStyle>
            <a:lvl1pPr>
              <a:lnSpc>
                <a:spcPct val="120000"/>
              </a:lnSpc>
              <a:defRPr sz="2400">
                <a:solidFill>
                  <a:schemeClr val="bg1"/>
                </a:solidFill>
              </a:defRPr>
            </a:lvl1pPr>
          </a:lstStyle>
          <a:p>
            <a:r>
              <a:rPr lang="ru-RU"/>
              <a:t>Образец заголовка</a:t>
            </a:r>
          </a:p>
        </p:txBody>
      </p:sp>
      <p:sp>
        <p:nvSpPr>
          <p:cNvPr id="104451" name="Rectangle 3"/>
          <p:cNvSpPr>
            <a:spLocks noGrp="1" noChangeArrowheads="1"/>
          </p:cNvSpPr>
          <p:nvPr>
            <p:ph type="subTitle" idx="1"/>
          </p:nvPr>
        </p:nvSpPr>
        <p:spPr>
          <a:xfrm>
            <a:off x="611189" y="4652963"/>
            <a:ext cx="7723187" cy="360362"/>
          </a:xfrm>
        </p:spPr>
        <p:txBody>
          <a:bodyPr anchor="ctr"/>
          <a:lstStyle>
            <a:lvl1pPr marL="0" indent="0">
              <a:buFontTx/>
              <a:buNone/>
              <a:defRPr sz="1400" b="1">
                <a:solidFill>
                  <a:schemeClr val="bg1"/>
                </a:solidFill>
              </a:defRPr>
            </a:lvl1pPr>
          </a:lstStyle>
          <a:p>
            <a:r>
              <a:rPr lang="ru-RU"/>
              <a:t>Образец подзаголовка</a:t>
            </a:r>
          </a:p>
        </p:txBody>
      </p:sp>
    </p:spTree>
    <p:extLst>
      <p:ext uri="{BB962C8B-B14F-4D97-AF65-F5344CB8AC3E}">
        <p14:creationId xmlns:p14="http://schemas.microsoft.com/office/powerpoint/2010/main" val="2271049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3399D9B8-FDE3-4C6A-8E0B-045A74549F99}" type="slidenum">
              <a:rPr lang="ru-RU"/>
              <a:pPr>
                <a:defRPr/>
              </a:pPr>
              <a:t>‹#›</a:t>
            </a:fld>
            <a:endParaRPr lang="ru-RU"/>
          </a:p>
        </p:txBody>
      </p:sp>
    </p:spTree>
    <p:extLst>
      <p:ext uri="{BB962C8B-B14F-4D97-AF65-F5344CB8AC3E}">
        <p14:creationId xmlns:p14="http://schemas.microsoft.com/office/powerpoint/2010/main" val="118171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898CB301-1EF2-4FC2-AD93-B31418E9092B}" type="slidenum">
              <a:rPr lang="ru-RU"/>
              <a:pPr>
                <a:defRPr/>
              </a:pPr>
              <a:t>‹#›</a:t>
            </a:fld>
            <a:endParaRPr lang="ru-RU"/>
          </a:p>
        </p:txBody>
      </p:sp>
    </p:spTree>
    <p:extLst>
      <p:ext uri="{BB962C8B-B14F-4D97-AF65-F5344CB8AC3E}">
        <p14:creationId xmlns:p14="http://schemas.microsoft.com/office/powerpoint/2010/main" val="3044266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14"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51"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a:ln/>
        </p:spPr>
        <p:txBody>
          <a:bodyPr/>
          <a:lstStyle>
            <a:lvl1pPr>
              <a:defRPr/>
            </a:lvl1pPr>
          </a:lstStyle>
          <a:p>
            <a:pPr>
              <a:defRPr/>
            </a:pPr>
            <a:fld id="{B75D9B1C-A919-4199-A392-2750FF6F3CE4}" type="slidenum">
              <a:rPr lang="ru-RU"/>
              <a:pPr>
                <a:defRPr/>
              </a:pPr>
              <a:t>‹#›</a:t>
            </a:fld>
            <a:endParaRPr lang="ru-RU" dirty="0"/>
          </a:p>
        </p:txBody>
      </p:sp>
    </p:spTree>
    <p:extLst>
      <p:ext uri="{BB962C8B-B14F-4D97-AF65-F5344CB8AC3E}">
        <p14:creationId xmlns:p14="http://schemas.microsoft.com/office/powerpoint/2010/main" val="3855167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sldNum" sz="quarter" idx="10"/>
          </p:nvPr>
        </p:nvSpPr>
        <p:spPr>
          <a:ln/>
        </p:spPr>
        <p:txBody>
          <a:bodyPr/>
          <a:lstStyle>
            <a:lvl1pPr>
              <a:defRPr/>
            </a:lvl1pPr>
          </a:lstStyle>
          <a:p>
            <a:pPr>
              <a:defRPr/>
            </a:pPr>
            <a:fld id="{182DA2FB-5A5A-428D-97B2-223E6D360E40}" type="slidenum">
              <a:rPr lang="ru-RU"/>
              <a:pPr>
                <a:defRPr/>
              </a:pPr>
              <a:t>‹#›</a:t>
            </a:fld>
            <a:endParaRPr lang="ru-RU"/>
          </a:p>
        </p:txBody>
      </p:sp>
    </p:spTree>
    <p:extLst>
      <p:ext uri="{BB962C8B-B14F-4D97-AF65-F5344CB8AC3E}">
        <p14:creationId xmlns:p14="http://schemas.microsoft.com/office/powerpoint/2010/main" val="2865606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sldNum" sz="quarter" idx="10"/>
          </p:nvPr>
        </p:nvSpPr>
        <p:spPr>
          <a:ln/>
        </p:spPr>
        <p:txBody>
          <a:bodyPr/>
          <a:lstStyle>
            <a:lvl1pPr>
              <a:defRPr/>
            </a:lvl1pPr>
          </a:lstStyle>
          <a:p>
            <a:pPr>
              <a:defRPr/>
            </a:pPr>
            <a:fld id="{561135E7-284F-4065-A6D6-F92DCC7C024F}" type="slidenum">
              <a:rPr lang="ru-RU"/>
              <a:pPr>
                <a:defRPr/>
              </a:pPr>
              <a:t>‹#›</a:t>
            </a:fld>
            <a:endParaRPr lang="ru-RU"/>
          </a:p>
        </p:txBody>
      </p:sp>
    </p:spTree>
    <p:extLst>
      <p:ext uri="{BB962C8B-B14F-4D97-AF65-F5344CB8AC3E}">
        <p14:creationId xmlns:p14="http://schemas.microsoft.com/office/powerpoint/2010/main" val="30874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1" y="1401766"/>
            <a:ext cx="8229600" cy="494771"/>
          </a:xfrm>
        </p:spPr>
        <p:txBody>
          <a:bodyPr>
            <a:normAutofit/>
          </a:bodyPr>
          <a:lstStyle>
            <a:lvl1pPr>
              <a:defRPr sz="2500" b="1"/>
            </a:lvl1pPr>
          </a:lstStyle>
          <a:p>
            <a:r>
              <a:rPr lang="tr-TR"/>
              <a:t>Asıl başlık stili için tıklatın</a:t>
            </a:r>
            <a:endParaRPr lang="en-US" dirty="0"/>
          </a:p>
        </p:txBody>
      </p:sp>
      <p:sp>
        <p:nvSpPr>
          <p:cNvPr id="3" name="Content Placeholder 2"/>
          <p:cNvSpPr>
            <a:spLocks noGrp="1"/>
          </p:cNvSpPr>
          <p:nvPr>
            <p:ph idx="1"/>
          </p:nvPr>
        </p:nvSpPr>
        <p:spPr>
          <a:xfrm>
            <a:off x="457201" y="1989668"/>
            <a:ext cx="8229600" cy="413649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457202" y="6356356"/>
            <a:ext cx="1236133" cy="365125"/>
          </a:xfrm>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450669" y="6356356"/>
            <a:ext cx="1236132" cy="365125"/>
          </a:xfrm>
        </p:spPr>
        <p:txBody>
          <a:bodyPr/>
          <a:lstStyle/>
          <a:p>
            <a:fld id="{5C50C5B7-CC83-4B32-AEAE-2BCED4983BEC}" type="slidenum">
              <a:rPr lang="tr-TR" smtClean="0"/>
              <a:t>‹#›</a:t>
            </a:fld>
            <a:endParaRPr lang="tr-TR"/>
          </a:p>
        </p:txBody>
      </p:sp>
      <p:pic>
        <p:nvPicPr>
          <p:cNvPr id="7"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21613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5B4BFD9-831D-4821-95AD-FE664F43D8C0}" type="slidenum">
              <a:rPr lang="ru-RU"/>
              <a:pPr>
                <a:defRPr/>
              </a:pPr>
              <a:t>‹#›</a:t>
            </a:fld>
            <a:endParaRPr lang="ru-RU"/>
          </a:p>
        </p:txBody>
      </p:sp>
    </p:spTree>
    <p:extLst>
      <p:ext uri="{BB962C8B-B14F-4D97-AF65-F5344CB8AC3E}">
        <p14:creationId xmlns:p14="http://schemas.microsoft.com/office/powerpoint/2010/main" val="51192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A3D04A28-294E-4910-B288-B05A475CB442}" type="slidenum">
              <a:rPr lang="ru-RU"/>
              <a:pPr>
                <a:defRPr/>
              </a:pPr>
              <a:t>‹#›</a:t>
            </a:fld>
            <a:endParaRPr lang="ru-RU"/>
          </a:p>
        </p:txBody>
      </p:sp>
    </p:spTree>
    <p:extLst>
      <p:ext uri="{BB962C8B-B14F-4D97-AF65-F5344CB8AC3E}">
        <p14:creationId xmlns:p14="http://schemas.microsoft.com/office/powerpoint/2010/main" val="1759396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B2B56B8B-B14D-4CEA-BE2A-3655AAA6E71C}" type="slidenum">
              <a:rPr lang="ru-RU"/>
              <a:pPr>
                <a:defRPr/>
              </a:pPr>
              <a:t>‹#›</a:t>
            </a:fld>
            <a:endParaRPr lang="ru-RU"/>
          </a:p>
        </p:txBody>
      </p:sp>
    </p:spTree>
    <p:extLst>
      <p:ext uri="{BB962C8B-B14F-4D97-AF65-F5344CB8AC3E}">
        <p14:creationId xmlns:p14="http://schemas.microsoft.com/office/powerpoint/2010/main" val="871388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E4CE73C5-F082-40E4-9D61-6A93E875341A}" type="slidenum">
              <a:rPr lang="ru-RU"/>
              <a:pPr>
                <a:defRPr/>
              </a:pPr>
              <a:t>‹#›</a:t>
            </a:fld>
            <a:endParaRPr lang="ru-RU"/>
          </a:p>
        </p:txBody>
      </p:sp>
    </p:spTree>
    <p:extLst>
      <p:ext uri="{BB962C8B-B14F-4D97-AF65-F5344CB8AC3E}">
        <p14:creationId xmlns:p14="http://schemas.microsoft.com/office/powerpoint/2010/main" val="106548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0" y="0"/>
            <a:ext cx="2105025" cy="62738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4" y="0"/>
            <a:ext cx="6167437" cy="6273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68422E0E-E6B4-46C2-A2F1-A3F750D05BEF}" type="slidenum">
              <a:rPr lang="ru-RU"/>
              <a:pPr>
                <a:defRPr/>
              </a:pPr>
              <a:t>‹#›</a:t>
            </a:fld>
            <a:endParaRPr lang="ru-RU"/>
          </a:p>
        </p:txBody>
      </p:sp>
    </p:spTree>
    <p:extLst>
      <p:ext uri="{BB962C8B-B14F-4D97-AF65-F5344CB8AC3E}">
        <p14:creationId xmlns:p14="http://schemas.microsoft.com/office/powerpoint/2010/main" val="2726754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797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4" y="0"/>
            <a:ext cx="7369402" cy="962025"/>
          </a:xfrm>
          <a:prstGeom prst="rect">
            <a:avLst/>
          </a:prstGeom>
        </p:spPr>
        <p:txBody>
          <a:bodyPr/>
          <a:lstStyle/>
          <a:p>
            <a:r>
              <a:rPr lang="ru-RU"/>
              <a:t>Образец заголовка</a:t>
            </a:r>
          </a:p>
        </p:txBody>
      </p:sp>
      <p:sp>
        <p:nvSpPr>
          <p:cNvPr id="3" name="Rectangle 4"/>
          <p:cNvSpPr>
            <a:spLocks noGrp="1" noChangeArrowheads="1"/>
          </p:cNvSpPr>
          <p:nvPr>
            <p:ph type="sldNum" sz="quarter" idx="10"/>
          </p:nvPr>
        </p:nvSpPr>
        <p:spPr>
          <a:xfrm>
            <a:off x="8259763" y="6448427"/>
            <a:ext cx="627062" cy="377825"/>
          </a:xfrm>
          <a:prstGeom prst="rect">
            <a:avLst/>
          </a:prstGeom>
          <a:ln/>
        </p:spPr>
        <p:txBody>
          <a:bodyPr/>
          <a:lstStyle>
            <a:lvl1pPr>
              <a:defRPr/>
            </a:lvl1pPr>
          </a:lstStyle>
          <a:p>
            <a:pPr>
              <a:defRPr/>
            </a:pPr>
            <a:fld id="{561135E7-284F-4065-A6D6-F92DCC7C024F}" type="slidenum">
              <a:rPr lang="ru-RU"/>
              <a:pPr>
                <a:defRPr/>
              </a:pPr>
              <a:t>‹#›</a:t>
            </a:fld>
            <a:endParaRPr lang="ru-RU"/>
          </a:p>
        </p:txBody>
      </p:sp>
    </p:spTree>
    <p:extLst>
      <p:ext uri="{BB962C8B-B14F-4D97-AF65-F5344CB8AC3E}">
        <p14:creationId xmlns:p14="http://schemas.microsoft.com/office/powerpoint/2010/main" val="354357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6"/>
            <a:ext cx="7772401" cy="1362075"/>
          </a:xfrm>
        </p:spPr>
        <p:txBody>
          <a:bodyPr anchor="t"/>
          <a:lstStyle>
            <a:lvl1pPr algn="l">
              <a:defRPr sz="3000" b="1" cap="all"/>
            </a:lvl1pPr>
          </a:lstStyle>
          <a:p>
            <a:r>
              <a:rPr lang="tr-TR"/>
              <a:t>Asıl başlık stili için tıklatın</a:t>
            </a:r>
            <a:endParaRPr lang="en-US" dirty="0"/>
          </a:p>
        </p:txBody>
      </p:sp>
      <p:sp>
        <p:nvSpPr>
          <p:cNvPr id="3" name="Text Placeholder 2"/>
          <p:cNvSpPr>
            <a:spLocks noGrp="1"/>
          </p:cNvSpPr>
          <p:nvPr>
            <p:ph type="body" idx="1"/>
          </p:nvPr>
        </p:nvSpPr>
        <p:spPr>
          <a:xfrm>
            <a:off x="722315" y="2906719"/>
            <a:ext cx="7772401" cy="1500187"/>
          </a:xfrm>
        </p:spPr>
        <p:txBody>
          <a:bodyPr anchor="b"/>
          <a:lstStyle>
            <a:lvl1pPr marL="0" indent="0">
              <a:buNone/>
              <a:defRPr sz="1461">
                <a:solidFill>
                  <a:schemeClr val="tx1">
                    <a:tint val="75000"/>
                  </a:schemeClr>
                </a:solidFill>
              </a:defRPr>
            </a:lvl1pPr>
            <a:lvl2pPr marL="331353" indent="0">
              <a:buNone/>
              <a:defRPr sz="1328">
                <a:solidFill>
                  <a:schemeClr val="tx1">
                    <a:tint val="75000"/>
                  </a:schemeClr>
                </a:solidFill>
              </a:defRPr>
            </a:lvl2pPr>
            <a:lvl3pPr marL="662706" indent="0">
              <a:buNone/>
              <a:defRPr sz="1129">
                <a:solidFill>
                  <a:schemeClr val="tx1">
                    <a:tint val="75000"/>
                  </a:schemeClr>
                </a:solidFill>
              </a:defRPr>
            </a:lvl3pPr>
            <a:lvl4pPr marL="994059" indent="0">
              <a:buNone/>
              <a:defRPr sz="996">
                <a:solidFill>
                  <a:schemeClr val="tx1">
                    <a:tint val="75000"/>
                  </a:schemeClr>
                </a:solidFill>
              </a:defRPr>
            </a:lvl4pPr>
            <a:lvl5pPr marL="1325412" indent="0">
              <a:buNone/>
              <a:defRPr sz="996">
                <a:solidFill>
                  <a:schemeClr val="tx1">
                    <a:tint val="75000"/>
                  </a:schemeClr>
                </a:solidFill>
              </a:defRPr>
            </a:lvl5pPr>
            <a:lvl6pPr marL="1656765" indent="0">
              <a:buNone/>
              <a:defRPr sz="996">
                <a:solidFill>
                  <a:schemeClr val="tx1">
                    <a:tint val="75000"/>
                  </a:schemeClr>
                </a:solidFill>
              </a:defRPr>
            </a:lvl6pPr>
            <a:lvl7pPr marL="1988118" indent="0">
              <a:buNone/>
              <a:defRPr sz="996">
                <a:solidFill>
                  <a:schemeClr val="tx1">
                    <a:tint val="75000"/>
                  </a:schemeClr>
                </a:solidFill>
              </a:defRPr>
            </a:lvl7pPr>
            <a:lvl8pPr marL="2319472" indent="0">
              <a:buNone/>
              <a:defRPr sz="996">
                <a:solidFill>
                  <a:schemeClr val="tx1">
                    <a:tint val="75000"/>
                  </a:schemeClr>
                </a:solidFill>
              </a:defRPr>
            </a:lvl8pPr>
            <a:lvl9pPr marL="2650825" indent="0">
              <a:buNone/>
              <a:defRPr sz="996">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57202" y="6356356"/>
            <a:ext cx="1405321" cy="365125"/>
          </a:xfrm>
        </p:spPr>
        <p:txBody>
          <a:bodyPr/>
          <a:lstStyle/>
          <a:p>
            <a:fld id="{3D92455D-19EF-4ADB-BAE3-038F93DF94DD}" type="datetimeFigureOut">
              <a:rPr lang="tr-TR" smtClean="0"/>
              <a:t>14.03.2022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450669" y="6356356"/>
            <a:ext cx="1236132" cy="365125"/>
          </a:xfrm>
        </p:spPr>
        <p:txBody>
          <a:bodyPr/>
          <a:lstStyle/>
          <a:p>
            <a:fld id="{5C50C5B7-CC83-4B32-AEAE-2BCED4983BEC}" type="slidenum">
              <a:rPr lang="tr-TR" smtClean="0"/>
              <a:t>‹#›</a:t>
            </a:fld>
            <a:endParaRPr lang="tr-TR"/>
          </a:p>
        </p:txBody>
      </p:sp>
      <p:pic>
        <p:nvPicPr>
          <p:cNvPr id="7"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152905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85777" y="1422400"/>
            <a:ext cx="8277225" cy="575734"/>
          </a:xfrm>
        </p:spPr>
        <p:txBody>
          <a:bodyPr>
            <a:normAutofit/>
          </a:bodyPr>
          <a:lstStyle>
            <a:lvl1pPr>
              <a:defRPr sz="2500" b="1"/>
            </a:lvl1pPr>
          </a:lstStyle>
          <a:p>
            <a:r>
              <a:rPr lang="tr-TR"/>
              <a:t>Asıl başlık stili için tıklatın</a:t>
            </a:r>
            <a:endParaRPr lang="en-US" dirty="0"/>
          </a:p>
        </p:txBody>
      </p:sp>
      <p:sp>
        <p:nvSpPr>
          <p:cNvPr id="3" name="Content Placeholder 2"/>
          <p:cNvSpPr>
            <a:spLocks noGrp="1"/>
          </p:cNvSpPr>
          <p:nvPr>
            <p:ph sz="half" idx="1"/>
          </p:nvPr>
        </p:nvSpPr>
        <p:spPr>
          <a:xfrm>
            <a:off x="485776" y="2106090"/>
            <a:ext cx="4086224" cy="3972981"/>
          </a:xfrm>
        </p:spPr>
        <p:txBody>
          <a:bodyPr/>
          <a:lstStyle>
            <a:lvl1pPr>
              <a:defRPr sz="2059"/>
            </a:lvl1pPr>
            <a:lvl2pPr>
              <a:defRPr sz="1727"/>
            </a:lvl2pPr>
            <a:lvl3pPr>
              <a:defRPr sz="1461"/>
            </a:lvl3pPr>
            <a:lvl4pPr>
              <a:defRPr sz="1328"/>
            </a:lvl4pPr>
            <a:lvl5pPr>
              <a:defRPr sz="1328"/>
            </a:lvl5pPr>
            <a:lvl6pPr>
              <a:defRPr sz="1328"/>
            </a:lvl6pPr>
            <a:lvl7pPr>
              <a:defRPr sz="1328"/>
            </a:lvl7pPr>
            <a:lvl8pPr>
              <a:defRPr sz="1328"/>
            </a:lvl8pPr>
            <a:lvl9pPr>
              <a:defRPr sz="1328"/>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715935" y="2106086"/>
            <a:ext cx="4047068" cy="3972982"/>
          </a:xfrm>
        </p:spPr>
        <p:txBody>
          <a:bodyPr/>
          <a:lstStyle>
            <a:lvl1pPr>
              <a:defRPr sz="2059"/>
            </a:lvl1pPr>
            <a:lvl2pPr>
              <a:defRPr sz="1727"/>
            </a:lvl2pPr>
            <a:lvl3pPr>
              <a:defRPr sz="1461"/>
            </a:lvl3pPr>
            <a:lvl4pPr>
              <a:defRPr sz="1328"/>
            </a:lvl4pPr>
            <a:lvl5pPr>
              <a:defRPr sz="1328"/>
            </a:lvl5pPr>
            <a:lvl6pPr>
              <a:defRPr sz="1328"/>
            </a:lvl6pPr>
            <a:lvl7pPr>
              <a:defRPr sz="1328"/>
            </a:lvl7pPr>
            <a:lvl8pPr>
              <a:defRPr sz="1328"/>
            </a:lvl8pPr>
            <a:lvl9pPr>
              <a:defRPr sz="1328"/>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57202" y="6356356"/>
            <a:ext cx="1303867" cy="365125"/>
          </a:xfrm>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7450669" y="6356356"/>
            <a:ext cx="1236132" cy="365125"/>
          </a:xfrm>
        </p:spPr>
        <p:txBody>
          <a:bodyPr/>
          <a:lstStyle/>
          <a:p>
            <a:fld id="{5C50C5B7-CC83-4B32-AEAE-2BCED4983BEC}" type="slidenum">
              <a:rPr lang="tr-TR" smtClean="0"/>
              <a:t>‹#›</a:t>
            </a:fld>
            <a:endParaRPr lang="tr-TR"/>
          </a:p>
        </p:txBody>
      </p:sp>
      <p:pic>
        <p:nvPicPr>
          <p:cNvPr id="8"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302096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1" y="1397003"/>
            <a:ext cx="8229600" cy="541605"/>
          </a:xfrm>
        </p:spPr>
        <p:txBody>
          <a:bodyPr>
            <a:normAutofit/>
          </a:bodyPr>
          <a:lstStyle>
            <a:lvl1pPr>
              <a:defRPr sz="2500" b="1"/>
            </a:lvl1pPr>
          </a:lstStyle>
          <a:p>
            <a:r>
              <a:rPr lang="tr-TR"/>
              <a:t>Asıl başlık stili için tıklatın</a:t>
            </a:r>
            <a:endParaRPr lang="en-US" dirty="0"/>
          </a:p>
        </p:txBody>
      </p:sp>
      <p:sp>
        <p:nvSpPr>
          <p:cNvPr id="3" name="Text Placeholder 2"/>
          <p:cNvSpPr>
            <a:spLocks noGrp="1"/>
          </p:cNvSpPr>
          <p:nvPr>
            <p:ph type="body" idx="1"/>
          </p:nvPr>
        </p:nvSpPr>
        <p:spPr>
          <a:xfrm>
            <a:off x="457200" y="2009513"/>
            <a:ext cx="4040188" cy="639762"/>
          </a:xfrm>
        </p:spPr>
        <p:txBody>
          <a:bodyPr anchor="b">
            <a:normAutofit/>
          </a:bodyPr>
          <a:lstStyle>
            <a:lvl1pPr marL="0" indent="0" algn="ctr">
              <a:buNone/>
              <a:defRPr sz="2000" b="1"/>
            </a:lvl1pPr>
            <a:lvl2pPr marL="331353" indent="0">
              <a:buNone/>
              <a:defRPr sz="1461" b="1"/>
            </a:lvl2pPr>
            <a:lvl3pPr marL="662706" indent="0">
              <a:buNone/>
              <a:defRPr sz="1328" b="1"/>
            </a:lvl3pPr>
            <a:lvl4pPr marL="994059" indent="0">
              <a:buNone/>
              <a:defRPr sz="1129" b="1"/>
            </a:lvl4pPr>
            <a:lvl5pPr marL="1325412" indent="0">
              <a:buNone/>
              <a:defRPr sz="1129" b="1"/>
            </a:lvl5pPr>
            <a:lvl6pPr marL="1656765" indent="0">
              <a:buNone/>
              <a:defRPr sz="1129" b="1"/>
            </a:lvl6pPr>
            <a:lvl7pPr marL="1988118" indent="0">
              <a:buNone/>
              <a:defRPr sz="1129" b="1"/>
            </a:lvl7pPr>
            <a:lvl8pPr marL="2319472" indent="0">
              <a:buNone/>
              <a:defRPr sz="1129" b="1"/>
            </a:lvl8pPr>
            <a:lvl9pPr marL="2650825" indent="0">
              <a:buNone/>
              <a:defRPr sz="1129" b="1"/>
            </a:lvl9pPr>
          </a:lstStyle>
          <a:p>
            <a:pPr lvl="0"/>
            <a:r>
              <a:rPr lang="tr-TR"/>
              <a:t>Asıl metin stillerini düzenle</a:t>
            </a:r>
          </a:p>
        </p:txBody>
      </p:sp>
      <p:sp>
        <p:nvSpPr>
          <p:cNvPr id="4" name="Content Placeholder 3"/>
          <p:cNvSpPr>
            <a:spLocks noGrp="1"/>
          </p:cNvSpPr>
          <p:nvPr>
            <p:ph sz="half" idx="2"/>
          </p:nvPr>
        </p:nvSpPr>
        <p:spPr>
          <a:xfrm>
            <a:off x="457200" y="2720187"/>
            <a:ext cx="4040188" cy="3538699"/>
          </a:xfrm>
        </p:spPr>
        <p:txBody>
          <a:bodyPr/>
          <a:lstStyle>
            <a:lvl1pPr>
              <a:defRPr sz="1727"/>
            </a:lvl1pPr>
            <a:lvl2pPr>
              <a:defRPr sz="1461"/>
            </a:lvl2pPr>
            <a:lvl3pPr>
              <a:defRPr sz="1328"/>
            </a:lvl3pPr>
            <a:lvl4pPr>
              <a:defRPr sz="1129"/>
            </a:lvl4pPr>
            <a:lvl5pPr>
              <a:defRPr sz="1129"/>
            </a:lvl5pPr>
            <a:lvl6pPr>
              <a:defRPr sz="1129"/>
            </a:lvl6pPr>
            <a:lvl7pPr>
              <a:defRPr sz="1129"/>
            </a:lvl7pPr>
            <a:lvl8pPr>
              <a:defRPr sz="1129"/>
            </a:lvl8pPr>
            <a:lvl9pPr>
              <a:defRPr sz="1129"/>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645028" y="2009513"/>
            <a:ext cx="4041775" cy="639762"/>
          </a:xfrm>
        </p:spPr>
        <p:txBody>
          <a:bodyPr anchor="b">
            <a:normAutofit/>
          </a:bodyPr>
          <a:lstStyle>
            <a:lvl1pPr marL="0" indent="0" algn="ctr">
              <a:buNone/>
              <a:defRPr sz="2000" b="1"/>
            </a:lvl1pPr>
            <a:lvl2pPr marL="331353" indent="0">
              <a:buNone/>
              <a:defRPr sz="1461" b="1"/>
            </a:lvl2pPr>
            <a:lvl3pPr marL="662706" indent="0">
              <a:buNone/>
              <a:defRPr sz="1328" b="1"/>
            </a:lvl3pPr>
            <a:lvl4pPr marL="994059" indent="0">
              <a:buNone/>
              <a:defRPr sz="1129" b="1"/>
            </a:lvl4pPr>
            <a:lvl5pPr marL="1325412" indent="0">
              <a:buNone/>
              <a:defRPr sz="1129" b="1"/>
            </a:lvl5pPr>
            <a:lvl6pPr marL="1656765" indent="0">
              <a:buNone/>
              <a:defRPr sz="1129" b="1"/>
            </a:lvl6pPr>
            <a:lvl7pPr marL="1988118" indent="0">
              <a:buNone/>
              <a:defRPr sz="1129" b="1"/>
            </a:lvl7pPr>
            <a:lvl8pPr marL="2319472" indent="0">
              <a:buNone/>
              <a:defRPr sz="1129" b="1"/>
            </a:lvl8pPr>
            <a:lvl9pPr marL="2650825" indent="0">
              <a:buNone/>
              <a:defRPr sz="1129" b="1"/>
            </a:lvl9pPr>
          </a:lstStyle>
          <a:p>
            <a:pPr lvl="0"/>
            <a:r>
              <a:rPr lang="tr-TR"/>
              <a:t>Asıl metin stillerini düzenle</a:t>
            </a:r>
          </a:p>
        </p:txBody>
      </p:sp>
      <p:sp>
        <p:nvSpPr>
          <p:cNvPr id="6" name="Content Placeholder 5"/>
          <p:cNvSpPr>
            <a:spLocks noGrp="1"/>
          </p:cNvSpPr>
          <p:nvPr>
            <p:ph sz="quarter" idx="4"/>
          </p:nvPr>
        </p:nvSpPr>
        <p:spPr>
          <a:xfrm>
            <a:off x="4645028" y="2720187"/>
            <a:ext cx="4041775" cy="3538699"/>
          </a:xfrm>
        </p:spPr>
        <p:txBody>
          <a:bodyPr/>
          <a:lstStyle>
            <a:lvl1pPr>
              <a:defRPr sz="1727"/>
            </a:lvl1pPr>
            <a:lvl2pPr>
              <a:defRPr sz="1461"/>
            </a:lvl2pPr>
            <a:lvl3pPr>
              <a:defRPr sz="1328"/>
            </a:lvl3pPr>
            <a:lvl4pPr>
              <a:defRPr sz="1129"/>
            </a:lvl4pPr>
            <a:lvl5pPr>
              <a:defRPr sz="1129"/>
            </a:lvl5pPr>
            <a:lvl6pPr>
              <a:defRPr sz="1129"/>
            </a:lvl6pPr>
            <a:lvl7pPr>
              <a:defRPr sz="1129"/>
            </a:lvl7pPr>
            <a:lvl8pPr>
              <a:defRPr sz="1129"/>
            </a:lvl8pPr>
            <a:lvl9pPr>
              <a:defRPr sz="1129"/>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57202" y="6356356"/>
            <a:ext cx="1405321" cy="365125"/>
          </a:xfrm>
        </p:spPr>
        <p:txBody>
          <a:bodyPr/>
          <a:lstStyle/>
          <a:p>
            <a:fld id="{3D92455D-19EF-4ADB-BAE3-038F93DF94DD}" type="datetimeFigureOut">
              <a:rPr lang="tr-TR" smtClean="0"/>
              <a:t>14.03.2022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450669" y="6356356"/>
            <a:ext cx="1236132" cy="365125"/>
          </a:xfrm>
        </p:spPr>
        <p:txBody>
          <a:bodyPr/>
          <a:lstStyle/>
          <a:p>
            <a:fld id="{5C50C5B7-CC83-4B32-AEAE-2BCED4983BEC}" type="slidenum">
              <a:rPr lang="tr-TR" smtClean="0"/>
              <a:t>‹#›</a:t>
            </a:fld>
            <a:endParaRPr lang="tr-TR"/>
          </a:p>
        </p:txBody>
      </p:sp>
      <p:pic>
        <p:nvPicPr>
          <p:cNvPr id="10"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232671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1" y="1459971"/>
            <a:ext cx="8229600" cy="1143000"/>
          </a:xfrm>
        </p:spPr>
        <p:txBody>
          <a:bodyPr>
            <a:normAutofit/>
          </a:bodyPr>
          <a:lstStyle>
            <a:lvl1pPr>
              <a:defRPr sz="3000" b="1"/>
            </a:lvl1pPr>
          </a:lstStyle>
          <a:p>
            <a:r>
              <a:rPr lang="tr-TR"/>
              <a:t>Asıl başlık stili için tıklatın</a:t>
            </a:r>
            <a:endParaRPr lang="en-US"/>
          </a:p>
        </p:txBody>
      </p:sp>
      <p:sp>
        <p:nvSpPr>
          <p:cNvPr id="3" name="Date Placeholder 2"/>
          <p:cNvSpPr>
            <a:spLocks noGrp="1"/>
          </p:cNvSpPr>
          <p:nvPr>
            <p:ph type="dt" sz="half" idx="10"/>
          </p:nvPr>
        </p:nvSpPr>
        <p:spPr>
          <a:xfrm>
            <a:off x="457201" y="6356356"/>
            <a:ext cx="1320800" cy="365125"/>
          </a:xfrm>
        </p:spPr>
        <p:txBody>
          <a:bodyPr/>
          <a:lstStyle/>
          <a:p>
            <a:fld id="{3D92455D-19EF-4ADB-BAE3-038F93DF94DD}" type="datetimeFigureOut">
              <a:rPr lang="tr-TR" smtClean="0"/>
              <a:t>14.03.2022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7535191" y="6356356"/>
            <a:ext cx="1151611" cy="365125"/>
          </a:xfrm>
        </p:spPr>
        <p:txBody>
          <a:bodyPr/>
          <a:lstStyle/>
          <a:p>
            <a:fld id="{5C50C5B7-CC83-4B32-AEAE-2BCED4983BEC}" type="slidenum">
              <a:rPr lang="tr-TR" smtClean="0"/>
              <a:t>‹#›</a:t>
            </a:fld>
            <a:endParaRPr lang="tr-TR"/>
          </a:p>
        </p:txBody>
      </p:sp>
      <p:pic>
        <p:nvPicPr>
          <p:cNvPr id="6"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48549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2" y="6356356"/>
            <a:ext cx="1253067" cy="365125"/>
          </a:xfrm>
        </p:spPr>
        <p:txBody>
          <a:bodyPr/>
          <a:lstStyle/>
          <a:p>
            <a:fld id="{3D92455D-19EF-4ADB-BAE3-038F93DF94DD}" type="datetimeFigureOut">
              <a:rPr lang="tr-TR" smtClean="0"/>
              <a:t>14.03.2022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7602925" y="6356356"/>
            <a:ext cx="1083878" cy="365125"/>
          </a:xfrm>
        </p:spPr>
        <p:txBody>
          <a:bodyPr/>
          <a:lstStyle/>
          <a:p>
            <a:fld id="{5C50C5B7-CC83-4B32-AEAE-2BCED4983BEC}" type="slidenum">
              <a:rPr lang="tr-TR" smtClean="0"/>
              <a:t>‹#›</a:t>
            </a:fld>
            <a:endParaRPr lang="tr-TR"/>
          </a:p>
        </p:txBody>
      </p:sp>
      <p:pic>
        <p:nvPicPr>
          <p:cNvPr id="5"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210492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933"/>
            <a:ext cx="3008314" cy="574146"/>
          </a:xfrm>
        </p:spPr>
        <p:txBody>
          <a:bodyPr anchor="b">
            <a:normAutofit/>
          </a:bodyPr>
          <a:lstStyle>
            <a:lvl1pPr algn="l">
              <a:defRPr sz="1500" b="1"/>
            </a:lvl1pPr>
          </a:lstStyle>
          <a:p>
            <a:r>
              <a:rPr lang="tr-TR"/>
              <a:t>Asıl başlık stili için tıklatın</a:t>
            </a:r>
            <a:endParaRPr lang="en-US"/>
          </a:p>
        </p:txBody>
      </p:sp>
      <p:sp>
        <p:nvSpPr>
          <p:cNvPr id="3" name="Content Placeholder 2"/>
          <p:cNvSpPr>
            <a:spLocks noGrp="1"/>
          </p:cNvSpPr>
          <p:nvPr>
            <p:ph idx="1"/>
          </p:nvPr>
        </p:nvSpPr>
        <p:spPr>
          <a:xfrm>
            <a:off x="3575053" y="1413933"/>
            <a:ext cx="5111750" cy="4712232"/>
          </a:xfrm>
        </p:spPr>
        <p:txBody>
          <a:bodyPr/>
          <a:lstStyle>
            <a:lvl1pPr>
              <a:defRPr sz="2324"/>
            </a:lvl1pPr>
            <a:lvl2pPr>
              <a:defRPr sz="2059"/>
            </a:lvl2pPr>
            <a:lvl3pPr>
              <a:defRPr sz="1727"/>
            </a:lvl3pPr>
            <a:lvl4pPr>
              <a:defRPr sz="1461"/>
            </a:lvl4pPr>
            <a:lvl5pPr>
              <a:defRPr sz="1461"/>
            </a:lvl5pPr>
            <a:lvl6pPr>
              <a:defRPr sz="1461"/>
            </a:lvl6pPr>
            <a:lvl7pPr>
              <a:defRPr sz="1461"/>
            </a:lvl7pPr>
            <a:lvl8pPr>
              <a:defRPr sz="1461"/>
            </a:lvl8pPr>
            <a:lvl9pPr>
              <a:defRPr sz="1461"/>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082801"/>
            <a:ext cx="3008314" cy="4043364"/>
          </a:xfrm>
        </p:spPr>
        <p:txBody>
          <a:bodyPr/>
          <a:lstStyle>
            <a:lvl1pPr marL="0" indent="0">
              <a:buNone/>
              <a:defRPr sz="996"/>
            </a:lvl1pPr>
            <a:lvl2pPr marL="331353" indent="0">
              <a:buNone/>
              <a:defRPr sz="863"/>
            </a:lvl2pPr>
            <a:lvl3pPr marL="662706" indent="0">
              <a:buNone/>
              <a:defRPr sz="731"/>
            </a:lvl3pPr>
            <a:lvl4pPr marL="994059" indent="0">
              <a:buNone/>
              <a:defRPr sz="664"/>
            </a:lvl4pPr>
            <a:lvl5pPr marL="1325412" indent="0">
              <a:buNone/>
              <a:defRPr sz="664"/>
            </a:lvl5pPr>
            <a:lvl6pPr marL="1656765" indent="0">
              <a:buNone/>
              <a:defRPr sz="664"/>
            </a:lvl6pPr>
            <a:lvl7pPr marL="1988118" indent="0">
              <a:buNone/>
              <a:defRPr sz="664"/>
            </a:lvl7pPr>
            <a:lvl8pPr marL="2319472" indent="0">
              <a:buNone/>
              <a:defRPr sz="664"/>
            </a:lvl8pPr>
            <a:lvl9pPr marL="2650825" indent="0">
              <a:buNone/>
              <a:defRPr sz="664"/>
            </a:lvl9pPr>
          </a:lstStyle>
          <a:p>
            <a:pPr lvl="0"/>
            <a:r>
              <a:rPr lang="tr-TR"/>
              <a:t>Asıl metin stillerini düzenle</a:t>
            </a:r>
          </a:p>
        </p:txBody>
      </p:sp>
      <p:sp>
        <p:nvSpPr>
          <p:cNvPr id="5" name="Date Placeholder 4"/>
          <p:cNvSpPr>
            <a:spLocks noGrp="1"/>
          </p:cNvSpPr>
          <p:nvPr>
            <p:ph type="dt" sz="half" idx="10"/>
          </p:nvPr>
        </p:nvSpPr>
        <p:spPr>
          <a:xfrm>
            <a:off x="457202" y="6356356"/>
            <a:ext cx="1253067" cy="365125"/>
          </a:xfrm>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602925" y="6356356"/>
            <a:ext cx="1083878" cy="365125"/>
          </a:xfrm>
        </p:spPr>
        <p:txBody>
          <a:bodyPr/>
          <a:lstStyle/>
          <a:p>
            <a:fld id="{5C50C5B7-CC83-4B32-AEAE-2BCED4983BEC}" type="slidenum">
              <a:rPr lang="tr-TR" smtClean="0"/>
              <a:t>‹#›</a:t>
            </a:fld>
            <a:endParaRPr lang="tr-TR"/>
          </a:p>
        </p:txBody>
      </p:sp>
      <p:pic>
        <p:nvPicPr>
          <p:cNvPr id="8"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5073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461" b="1"/>
            </a:lvl1pPr>
          </a:lstStyle>
          <a:p>
            <a:r>
              <a:rPr lang="tr-TR"/>
              <a:t>Asıl başlık stili için tıklatın</a:t>
            </a:r>
            <a:endParaRPr lang="en-US"/>
          </a:p>
        </p:txBody>
      </p:sp>
      <p:sp>
        <p:nvSpPr>
          <p:cNvPr id="3" name="Picture Placeholder 2"/>
          <p:cNvSpPr>
            <a:spLocks noGrp="1"/>
          </p:cNvSpPr>
          <p:nvPr>
            <p:ph type="pic" idx="1"/>
          </p:nvPr>
        </p:nvSpPr>
        <p:spPr>
          <a:xfrm>
            <a:off x="1792288" y="1515537"/>
            <a:ext cx="5486400" cy="3212041"/>
          </a:xfrm>
        </p:spPr>
        <p:txBody>
          <a:bodyPr/>
          <a:lstStyle>
            <a:lvl1pPr marL="0" indent="0">
              <a:buNone/>
              <a:defRPr sz="2324"/>
            </a:lvl1pPr>
            <a:lvl2pPr marL="331353" indent="0">
              <a:buNone/>
              <a:defRPr sz="2059"/>
            </a:lvl2pPr>
            <a:lvl3pPr marL="662706" indent="0">
              <a:buNone/>
              <a:defRPr sz="1727"/>
            </a:lvl3pPr>
            <a:lvl4pPr marL="994059" indent="0">
              <a:buNone/>
              <a:defRPr sz="1461"/>
            </a:lvl4pPr>
            <a:lvl5pPr marL="1325412" indent="0">
              <a:buNone/>
              <a:defRPr sz="1461"/>
            </a:lvl5pPr>
            <a:lvl6pPr marL="1656765" indent="0">
              <a:buNone/>
              <a:defRPr sz="1461"/>
            </a:lvl6pPr>
            <a:lvl7pPr marL="1988118" indent="0">
              <a:buNone/>
              <a:defRPr sz="1461"/>
            </a:lvl7pPr>
            <a:lvl8pPr marL="2319472" indent="0">
              <a:buNone/>
              <a:defRPr sz="1461"/>
            </a:lvl8pPr>
            <a:lvl9pPr marL="2650825" indent="0">
              <a:buNone/>
              <a:defRPr sz="1461"/>
            </a:lvl9pPr>
          </a:lstStyle>
          <a:p>
            <a:r>
              <a:rPr lang="tr-TR"/>
              <a:t>Resim eklemek için simgeyi tıklatın</a:t>
            </a:r>
            <a:endParaRPr lang="en-US"/>
          </a:p>
        </p:txBody>
      </p:sp>
      <p:sp>
        <p:nvSpPr>
          <p:cNvPr id="4" name="Text Placeholder 3"/>
          <p:cNvSpPr>
            <a:spLocks noGrp="1"/>
          </p:cNvSpPr>
          <p:nvPr>
            <p:ph type="body" sz="half" idx="2"/>
          </p:nvPr>
        </p:nvSpPr>
        <p:spPr>
          <a:xfrm>
            <a:off x="1792288" y="5367342"/>
            <a:ext cx="5486400" cy="669395"/>
          </a:xfrm>
        </p:spPr>
        <p:txBody>
          <a:bodyPr/>
          <a:lstStyle>
            <a:lvl1pPr marL="0" indent="0">
              <a:buNone/>
              <a:defRPr sz="996"/>
            </a:lvl1pPr>
            <a:lvl2pPr marL="331353" indent="0">
              <a:buNone/>
              <a:defRPr sz="863"/>
            </a:lvl2pPr>
            <a:lvl3pPr marL="662706" indent="0">
              <a:buNone/>
              <a:defRPr sz="731"/>
            </a:lvl3pPr>
            <a:lvl4pPr marL="994059" indent="0">
              <a:buNone/>
              <a:defRPr sz="664"/>
            </a:lvl4pPr>
            <a:lvl5pPr marL="1325412" indent="0">
              <a:buNone/>
              <a:defRPr sz="664"/>
            </a:lvl5pPr>
            <a:lvl6pPr marL="1656765" indent="0">
              <a:buNone/>
              <a:defRPr sz="664"/>
            </a:lvl6pPr>
            <a:lvl7pPr marL="1988118" indent="0">
              <a:buNone/>
              <a:defRPr sz="664"/>
            </a:lvl7pPr>
            <a:lvl8pPr marL="2319472" indent="0">
              <a:buNone/>
              <a:defRPr sz="664"/>
            </a:lvl8pPr>
            <a:lvl9pPr marL="2650825" indent="0">
              <a:buNone/>
              <a:defRPr sz="664"/>
            </a:lvl9pPr>
          </a:lstStyle>
          <a:p>
            <a:pPr lvl="0"/>
            <a:r>
              <a:rPr lang="tr-TR"/>
              <a:t>Asıl metin stillerini düzenle</a:t>
            </a:r>
          </a:p>
        </p:txBody>
      </p:sp>
      <p:sp>
        <p:nvSpPr>
          <p:cNvPr id="5" name="Date Placeholder 4"/>
          <p:cNvSpPr>
            <a:spLocks noGrp="1"/>
          </p:cNvSpPr>
          <p:nvPr>
            <p:ph type="dt" sz="half" idx="10"/>
          </p:nvPr>
        </p:nvSpPr>
        <p:spPr>
          <a:xfrm>
            <a:off x="457202" y="6356356"/>
            <a:ext cx="1252923" cy="365125"/>
          </a:xfrm>
        </p:spPr>
        <p:txBody>
          <a:bodyPr/>
          <a:lstStyle/>
          <a:p>
            <a:fld id="{3D92455D-19EF-4ADB-BAE3-038F93DF94DD}" type="datetimeFigureOut">
              <a:rPr lang="tr-TR" smtClean="0"/>
              <a:t>14.03.2022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603069" y="6356356"/>
            <a:ext cx="1083734" cy="365125"/>
          </a:xfrm>
        </p:spPr>
        <p:txBody>
          <a:bodyPr/>
          <a:lstStyle/>
          <a:p>
            <a:fld id="{5C50C5B7-CC83-4B32-AEAE-2BCED4983BEC}" type="slidenum">
              <a:rPr lang="tr-TR" smtClean="0"/>
              <a:t>‹#›</a:t>
            </a:fld>
            <a:endParaRPr lang="tr-TR"/>
          </a:p>
        </p:txBody>
      </p:sp>
      <p:pic>
        <p:nvPicPr>
          <p:cNvPr id="8"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21" y="6280587"/>
            <a:ext cx="5588148" cy="462595"/>
          </a:xfrm>
          <a:prstGeom prst="rect">
            <a:avLst/>
          </a:prstGeom>
        </p:spPr>
      </p:pic>
    </p:spTree>
    <p:extLst>
      <p:ext uri="{BB962C8B-B14F-4D97-AF65-F5344CB8AC3E}">
        <p14:creationId xmlns:p14="http://schemas.microsoft.com/office/powerpoint/2010/main" val="239026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9798" tIns="49899" rIns="99798" bIns="49899" rtlCol="0" anchor="ctr">
            <a:normAutofit/>
          </a:bodyPr>
          <a:lstStyle/>
          <a:p>
            <a:r>
              <a:rPr lang="tr-TR"/>
              <a:t>Asıl başlık stili için tıklatın</a:t>
            </a:r>
            <a:endParaRPr lang="en-US"/>
          </a:p>
        </p:txBody>
      </p:sp>
      <p:sp>
        <p:nvSpPr>
          <p:cNvPr id="3" name="Text Placeholder 2"/>
          <p:cNvSpPr>
            <a:spLocks noGrp="1"/>
          </p:cNvSpPr>
          <p:nvPr>
            <p:ph type="body" idx="1"/>
          </p:nvPr>
        </p:nvSpPr>
        <p:spPr>
          <a:xfrm>
            <a:off x="457201" y="1600206"/>
            <a:ext cx="8229600" cy="4525963"/>
          </a:xfrm>
          <a:prstGeom prst="rect">
            <a:avLst/>
          </a:prstGeom>
        </p:spPr>
        <p:txBody>
          <a:bodyPr vert="horz" lIns="99798" tIns="49899" rIns="99798" bIns="49899"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9798" tIns="49899" rIns="99798" bIns="49899" rtlCol="0" anchor="ctr"/>
          <a:lstStyle>
            <a:lvl1pPr algn="l">
              <a:defRPr sz="863">
                <a:solidFill>
                  <a:schemeClr val="tx1">
                    <a:tint val="75000"/>
                  </a:schemeClr>
                </a:solidFill>
              </a:defRPr>
            </a:lvl1pPr>
          </a:lstStyle>
          <a:p>
            <a:fld id="{3D92455D-19EF-4ADB-BAE3-038F93DF94DD}" type="datetimeFigureOut">
              <a:rPr lang="tr-TR" smtClean="0"/>
              <a:t>14.03.2022</a:t>
            </a:fld>
            <a:endParaRPr lang="tr-T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9798" tIns="49899" rIns="99798" bIns="49899" rtlCol="0" anchor="ctr"/>
          <a:lstStyle>
            <a:lvl1pPr algn="ctr">
              <a:defRPr sz="86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1" y="6356356"/>
            <a:ext cx="2133600" cy="365125"/>
          </a:xfrm>
          <a:prstGeom prst="rect">
            <a:avLst/>
          </a:prstGeom>
        </p:spPr>
        <p:txBody>
          <a:bodyPr vert="horz" lIns="99798" tIns="49899" rIns="99798" bIns="49899" rtlCol="0" anchor="ctr"/>
          <a:lstStyle>
            <a:lvl1pPr algn="r">
              <a:defRPr sz="863">
                <a:solidFill>
                  <a:schemeClr val="tx1">
                    <a:tint val="75000"/>
                  </a:schemeClr>
                </a:solidFill>
              </a:defRPr>
            </a:lvl1pPr>
          </a:lstStyle>
          <a:p>
            <a:fld id="{5C50C5B7-CC83-4B32-AEAE-2BCED4983BEC}" type="slidenum">
              <a:rPr lang="tr-TR" smtClean="0"/>
              <a:t>‹#›</a:t>
            </a:fld>
            <a:endParaRPr lang="tr-TR"/>
          </a:p>
        </p:txBody>
      </p:sp>
    </p:spTree>
    <p:extLst>
      <p:ext uri="{BB962C8B-B14F-4D97-AF65-F5344CB8AC3E}">
        <p14:creationId xmlns:p14="http://schemas.microsoft.com/office/powerpoint/2010/main" val="2054071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331353" rtl="0" eaLnBrk="1" latinLnBrk="0" hangingPunct="1">
        <a:spcBef>
          <a:spcPct val="0"/>
        </a:spcBef>
        <a:buNone/>
        <a:defRPr sz="3188" kern="1200">
          <a:solidFill>
            <a:schemeClr val="tx1"/>
          </a:solidFill>
          <a:latin typeface="+mj-lt"/>
          <a:ea typeface="+mj-ea"/>
          <a:cs typeface="+mj-cs"/>
        </a:defRPr>
      </a:lvl1pPr>
    </p:titleStyle>
    <p:bodyStyle>
      <a:lvl1pPr marL="248515" indent="-248515" algn="l" defTabSz="331353" rtl="0" eaLnBrk="1" latinLnBrk="0" hangingPunct="1">
        <a:spcBef>
          <a:spcPct val="20000"/>
        </a:spcBef>
        <a:buFont typeface="Arial"/>
        <a:buChar char="•"/>
        <a:defRPr sz="2324" kern="1200">
          <a:solidFill>
            <a:schemeClr val="tx1"/>
          </a:solidFill>
          <a:latin typeface="+mn-lt"/>
          <a:ea typeface="+mn-ea"/>
          <a:cs typeface="+mn-cs"/>
        </a:defRPr>
      </a:lvl1pPr>
      <a:lvl2pPr marL="538449" indent="-207096" algn="l" defTabSz="331353" rtl="0" eaLnBrk="1" latinLnBrk="0" hangingPunct="1">
        <a:spcBef>
          <a:spcPct val="20000"/>
        </a:spcBef>
        <a:buFont typeface="Arial"/>
        <a:buChar char="–"/>
        <a:defRPr sz="2059" kern="1200">
          <a:solidFill>
            <a:schemeClr val="tx1"/>
          </a:solidFill>
          <a:latin typeface="+mn-lt"/>
          <a:ea typeface="+mn-ea"/>
          <a:cs typeface="+mn-cs"/>
        </a:defRPr>
      </a:lvl2pPr>
      <a:lvl3pPr marL="828383" indent="-165677" algn="l" defTabSz="331353" rtl="0" eaLnBrk="1" latinLnBrk="0" hangingPunct="1">
        <a:spcBef>
          <a:spcPct val="20000"/>
        </a:spcBef>
        <a:buFont typeface="Arial"/>
        <a:buChar char="•"/>
        <a:defRPr sz="1727" kern="1200">
          <a:solidFill>
            <a:schemeClr val="tx1"/>
          </a:solidFill>
          <a:latin typeface="+mn-lt"/>
          <a:ea typeface="+mn-ea"/>
          <a:cs typeface="+mn-cs"/>
        </a:defRPr>
      </a:lvl3pPr>
      <a:lvl4pPr marL="1159736" indent="-165677" algn="l" defTabSz="331353" rtl="0" eaLnBrk="1" latinLnBrk="0" hangingPunct="1">
        <a:spcBef>
          <a:spcPct val="20000"/>
        </a:spcBef>
        <a:buFont typeface="Arial"/>
        <a:buChar char="–"/>
        <a:defRPr sz="1461" kern="1200">
          <a:solidFill>
            <a:schemeClr val="tx1"/>
          </a:solidFill>
          <a:latin typeface="+mn-lt"/>
          <a:ea typeface="+mn-ea"/>
          <a:cs typeface="+mn-cs"/>
        </a:defRPr>
      </a:lvl4pPr>
      <a:lvl5pPr marL="1491089" indent="-165677" algn="l" defTabSz="331353" rtl="0" eaLnBrk="1" latinLnBrk="0" hangingPunct="1">
        <a:spcBef>
          <a:spcPct val="20000"/>
        </a:spcBef>
        <a:buFont typeface="Arial"/>
        <a:buChar char="»"/>
        <a:defRPr sz="1461" kern="1200">
          <a:solidFill>
            <a:schemeClr val="tx1"/>
          </a:solidFill>
          <a:latin typeface="+mn-lt"/>
          <a:ea typeface="+mn-ea"/>
          <a:cs typeface="+mn-cs"/>
        </a:defRPr>
      </a:lvl5pPr>
      <a:lvl6pPr marL="1822442" indent="-165677" algn="l" defTabSz="331353" rtl="0" eaLnBrk="1" latinLnBrk="0" hangingPunct="1">
        <a:spcBef>
          <a:spcPct val="20000"/>
        </a:spcBef>
        <a:buFont typeface="Arial"/>
        <a:buChar char="•"/>
        <a:defRPr sz="1461" kern="1200">
          <a:solidFill>
            <a:schemeClr val="tx1"/>
          </a:solidFill>
          <a:latin typeface="+mn-lt"/>
          <a:ea typeface="+mn-ea"/>
          <a:cs typeface="+mn-cs"/>
        </a:defRPr>
      </a:lvl6pPr>
      <a:lvl7pPr marL="2153795" indent="-165677" algn="l" defTabSz="331353" rtl="0" eaLnBrk="1" latinLnBrk="0" hangingPunct="1">
        <a:spcBef>
          <a:spcPct val="20000"/>
        </a:spcBef>
        <a:buFont typeface="Arial"/>
        <a:buChar char="•"/>
        <a:defRPr sz="1461" kern="1200">
          <a:solidFill>
            <a:schemeClr val="tx1"/>
          </a:solidFill>
          <a:latin typeface="+mn-lt"/>
          <a:ea typeface="+mn-ea"/>
          <a:cs typeface="+mn-cs"/>
        </a:defRPr>
      </a:lvl7pPr>
      <a:lvl8pPr marL="2485148" indent="-165677" algn="l" defTabSz="331353" rtl="0" eaLnBrk="1" latinLnBrk="0" hangingPunct="1">
        <a:spcBef>
          <a:spcPct val="20000"/>
        </a:spcBef>
        <a:buFont typeface="Arial"/>
        <a:buChar char="•"/>
        <a:defRPr sz="1461" kern="1200">
          <a:solidFill>
            <a:schemeClr val="tx1"/>
          </a:solidFill>
          <a:latin typeface="+mn-lt"/>
          <a:ea typeface="+mn-ea"/>
          <a:cs typeface="+mn-cs"/>
        </a:defRPr>
      </a:lvl8pPr>
      <a:lvl9pPr marL="2816501" indent="-165677" algn="l" defTabSz="331353" rtl="0" eaLnBrk="1" latinLnBrk="0" hangingPunct="1">
        <a:spcBef>
          <a:spcPct val="20000"/>
        </a:spcBef>
        <a:buFont typeface="Arial"/>
        <a:buChar char="•"/>
        <a:defRPr sz="1461" kern="1200">
          <a:solidFill>
            <a:schemeClr val="tx1"/>
          </a:solidFill>
          <a:latin typeface="+mn-lt"/>
          <a:ea typeface="+mn-ea"/>
          <a:cs typeface="+mn-cs"/>
        </a:defRPr>
      </a:lvl9pPr>
    </p:bodyStyle>
    <p:otherStyle>
      <a:defPPr>
        <a:defRPr lang="en-US"/>
      </a:defPPr>
      <a:lvl1pPr marL="0" algn="l" defTabSz="331353" rtl="0" eaLnBrk="1" latinLnBrk="0" hangingPunct="1">
        <a:defRPr sz="1328" kern="1200">
          <a:solidFill>
            <a:schemeClr val="tx1"/>
          </a:solidFill>
          <a:latin typeface="+mn-lt"/>
          <a:ea typeface="+mn-ea"/>
          <a:cs typeface="+mn-cs"/>
        </a:defRPr>
      </a:lvl1pPr>
      <a:lvl2pPr marL="331353" algn="l" defTabSz="331353" rtl="0" eaLnBrk="1" latinLnBrk="0" hangingPunct="1">
        <a:defRPr sz="1328" kern="1200">
          <a:solidFill>
            <a:schemeClr val="tx1"/>
          </a:solidFill>
          <a:latin typeface="+mn-lt"/>
          <a:ea typeface="+mn-ea"/>
          <a:cs typeface="+mn-cs"/>
        </a:defRPr>
      </a:lvl2pPr>
      <a:lvl3pPr marL="662706" algn="l" defTabSz="331353" rtl="0" eaLnBrk="1" latinLnBrk="0" hangingPunct="1">
        <a:defRPr sz="1328" kern="1200">
          <a:solidFill>
            <a:schemeClr val="tx1"/>
          </a:solidFill>
          <a:latin typeface="+mn-lt"/>
          <a:ea typeface="+mn-ea"/>
          <a:cs typeface="+mn-cs"/>
        </a:defRPr>
      </a:lvl3pPr>
      <a:lvl4pPr marL="994059" algn="l" defTabSz="331353" rtl="0" eaLnBrk="1" latinLnBrk="0" hangingPunct="1">
        <a:defRPr sz="1328" kern="1200">
          <a:solidFill>
            <a:schemeClr val="tx1"/>
          </a:solidFill>
          <a:latin typeface="+mn-lt"/>
          <a:ea typeface="+mn-ea"/>
          <a:cs typeface="+mn-cs"/>
        </a:defRPr>
      </a:lvl4pPr>
      <a:lvl5pPr marL="1325412" algn="l" defTabSz="331353" rtl="0" eaLnBrk="1" latinLnBrk="0" hangingPunct="1">
        <a:defRPr sz="1328" kern="1200">
          <a:solidFill>
            <a:schemeClr val="tx1"/>
          </a:solidFill>
          <a:latin typeface="+mn-lt"/>
          <a:ea typeface="+mn-ea"/>
          <a:cs typeface="+mn-cs"/>
        </a:defRPr>
      </a:lvl5pPr>
      <a:lvl6pPr marL="1656765" algn="l" defTabSz="331353" rtl="0" eaLnBrk="1" latinLnBrk="0" hangingPunct="1">
        <a:defRPr sz="1328" kern="1200">
          <a:solidFill>
            <a:schemeClr val="tx1"/>
          </a:solidFill>
          <a:latin typeface="+mn-lt"/>
          <a:ea typeface="+mn-ea"/>
          <a:cs typeface="+mn-cs"/>
        </a:defRPr>
      </a:lvl6pPr>
      <a:lvl7pPr marL="1988118" algn="l" defTabSz="331353" rtl="0" eaLnBrk="1" latinLnBrk="0" hangingPunct="1">
        <a:defRPr sz="1328" kern="1200">
          <a:solidFill>
            <a:schemeClr val="tx1"/>
          </a:solidFill>
          <a:latin typeface="+mn-lt"/>
          <a:ea typeface="+mn-ea"/>
          <a:cs typeface="+mn-cs"/>
        </a:defRPr>
      </a:lvl7pPr>
      <a:lvl8pPr marL="2319472" algn="l" defTabSz="331353" rtl="0" eaLnBrk="1" latinLnBrk="0" hangingPunct="1">
        <a:defRPr sz="1328" kern="1200">
          <a:solidFill>
            <a:schemeClr val="tx1"/>
          </a:solidFill>
          <a:latin typeface="+mn-lt"/>
          <a:ea typeface="+mn-ea"/>
          <a:cs typeface="+mn-cs"/>
        </a:defRPr>
      </a:lvl8pPr>
      <a:lvl9pPr marL="2650825" algn="l" defTabSz="331353" rtl="0" eaLnBrk="1" latinLnBrk="0" hangingPunct="1">
        <a:defRPr sz="132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468314" y="0"/>
            <a:ext cx="7369402" cy="962025"/>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ru-RU"/>
              <a:t>Образец заголовка</a:t>
            </a:r>
          </a:p>
        </p:txBody>
      </p:sp>
      <p:sp>
        <p:nvSpPr>
          <p:cNvPr id="103428" name="Rectangle 4"/>
          <p:cNvSpPr>
            <a:spLocks noGrp="1" noChangeArrowheads="1"/>
          </p:cNvSpPr>
          <p:nvPr>
            <p:ph type="sldNum" sz="quarter" idx="4"/>
          </p:nvPr>
        </p:nvSpPr>
        <p:spPr bwMode="auto">
          <a:xfrm>
            <a:off x="8259763" y="6448427"/>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cs typeface="+mn-cs"/>
              </a:defRPr>
            </a:lvl1pPr>
          </a:lstStyle>
          <a:p>
            <a:pPr>
              <a:defRPr/>
            </a:pPr>
            <a:fld id="{792E030E-03A8-4F5D-8052-4653898EA88D}" type="slidenum">
              <a:rPr lang="ru-RU"/>
              <a:pPr>
                <a:defRPr/>
              </a:pPr>
              <a:t>‹#›</a:t>
            </a:fld>
            <a:endParaRPr lang="ru-RU"/>
          </a:p>
        </p:txBody>
      </p:sp>
      <p:sp>
        <p:nvSpPr>
          <p:cNvPr id="4101" name="Rectangle 5"/>
          <p:cNvSpPr>
            <a:spLocks noGrp="1" noChangeArrowheads="1"/>
          </p:cNvSpPr>
          <p:nvPr>
            <p:ph type="body" idx="1"/>
          </p:nvPr>
        </p:nvSpPr>
        <p:spPr bwMode="auto">
          <a:xfrm>
            <a:off x="468314" y="1125538"/>
            <a:ext cx="8424862" cy="5148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a:t>Образец текста</a:t>
            </a:r>
          </a:p>
          <a:p>
            <a:pPr lvl="1"/>
            <a:r>
              <a:rPr lang="ru-RU"/>
              <a:t>Второй уровень</a:t>
            </a:r>
          </a:p>
        </p:txBody>
      </p:sp>
      <p:pic>
        <p:nvPicPr>
          <p:cNvPr id="1026" name="Picture 2" descr="tse ile ilgili görsel sonucu"/>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94174" y="55673"/>
            <a:ext cx="1306286" cy="75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370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5"/>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6"/>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6"/>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599990"/>
      </p:ext>
    </p:extLst>
  </p:cSld>
  <p:clrMap bg1="lt1" tx1="dk1" bg2="lt2" tx2="dk2" accent1="accent1" accent2="accent2" accent3="accent3" accent4="accent4" accent5="accent5" accent6="accent6" hlink="hlink" folHlink="folHlink"/>
  <p:sldLayoutIdLst>
    <p:sldLayoutId id="2147483687" r:id="rId1"/>
    <p:sldLayoutId id="2147483688"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Unvan 1"/>
          <p:cNvSpPr>
            <a:spLocks noGrp="1"/>
          </p:cNvSpPr>
          <p:nvPr>
            <p:ph type="title"/>
          </p:nvPr>
        </p:nvSpPr>
        <p:spPr>
          <a:xfrm>
            <a:off x="386367" y="6489232"/>
            <a:ext cx="3219717" cy="296214"/>
          </a:xfrm>
        </p:spPr>
        <p:txBody>
          <a:bodyPr>
            <a:normAutofit/>
          </a:bodyPr>
          <a:lstStyle/>
          <a:p>
            <a:endParaRPr lang="tr-TR" sz="1600" dirty="0">
              <a:latin typeface="Trebuchet MS" panose="020B0603020202020204" pitchFamily="34" charset="0"/>
            </a:endParaRPr>
          </a:p>
        </p:txBody>
      </p:sp>
      <p:sp>
        <p:nvSpPr>
          <p:cNvPr id="3" name="Slayt Numarası Yer Tutucusu 2"/>
          <p:cNvSpPr>
            <a:spLocks noGrp="1"/>
          </p:cNvSpPr>
          <p:nvPr>
            <p:ph type="sldNum" sz="quarter" idx="10"/>
          </p:nvPr>
        </p:nvSpPr>
        <p:spPr/>
        <p:txBody>
          <a:bodyPr/>
          <a:lstStyle/>
          <a:p>
            <a:pPr>
              <a:defRPr/>
            </a:pPr>
            <a:fld id="{561135E7-284F-4065-A6D6-F92DCC7C024F}" type="slidenum">
              <a:rPr lang="ru-RU" smtClean="0"/>
              <a:pPr>
                <a:defRPr/>
              </a:pPr>
              <a:t>1</a:t>
            </a:fld>
            <a:endParaRPr lang="ru-RU"/>
          </a:p>
        </p:txBody>
      </p:sp>
      <p:pic>
        <p:nvPicPr>
          <p:cNvPr id="7" name="Resim 6"/>
          <p:cNvPicPr/>
          <p:nvPr/>
        </p:nvPicPr>
        <p:blipFill>
          <a:blip r:embed="rId3" cstate="print">
            <a:extLst>
              <a:ext uri="{28A0092B-C50C-407E-A947-70E740481C1C}">
                <a14:useLocalDpi xmlns:a14="http://schemas.microsoft.com/office/drawing/2010/main" val="0"/>
              </a:ext>
            </a:extLst>
          </a:blip>
          <a:stretch>
            <a:fillRect/>
          </a:stretch>
        </p:blipFill>
        <p:spPr>
          <a:xfrm>
            <a:off x="5999127" y="105576"/>
            <a:ext cx="1625166" cy="692374"/>
          </a:xfrm>
          <a:prstGeom prst="rect">
            <a:avLst/>
          </a:prstGeom>
        </p:spPr>
      </p:pic>
      <p:pic>
        <p:nvPicPr>
          <p:cNvPr id="8" name="Resim 7">
            <a:extLst>
              <a:ext uri="{FF2B5EF4-FFF2-40B4-BE49-F238E27FC236}">
                <a16:creationId xmlns:a16="http://schemas.microsoft.com/office/drawing/2014/main" id="{C878CEBD-85F9-4461-8C97-5AE204FF670F}"/>
              </a:ext>
            </a:extLst>
          </p:cNvPr>
          <p:cNvPicPr/>
          <p:nvPr/>
        </p:nvPicPr>
        <p:blipFill rotWithShape="1">
          <a:blip r:embed="rId4" cstate="print">
            <a:extLst>
              <a:ext uri="{28A0092B-C50C-407E-A947-70E740481C1C}">
                <a14:useLocalDpi xmlns:a14="http://schemas.microsoft.com/office/drawing/2010/main" val="0"/>
              </a:ext>
            </a:extLst>
          </a:blip>
          <a:srcRect l="12911" t="28655" r="12910" b="28655"/>
          <a:stretch/>
        </p:blipFill>
        <p:spPr>
          <a:xfrm>
            <a:off x="257578" y="105248"/>
            <a:ext cx="1938270" cy="789833"/>
          </a:xfrm>
          <a:prstGeom prst="rect">
            <a:avLst/>
          </a:prstGeom>
        </p:spPr>
      </p:pic>
      <p:sp>
        <p:nvSpPr>
          <p:cNvPr id="9" name="Unvan 1"/>
          <p:cNvSpPr txBox="1">
            <a:spLocks/>
          </p:cNvSpPr>
          <p:nvPr/>
        </p:nvSpPr>
        <p:spPr bwMode="auto">
          <a:xfrm>
            <a:off x="2429674" y="149649"/>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1600" kern="0" dirty="0">
              <a:latin typeface="Trebuchet MS" panose="020B0603020202020204" pitchFamily="34" charset="0"/>
            </a:endParaRPr>
          </a:p>
        </p:txBody>
      </p:sp>
      <p:sp>
        <p:nvSpPr>
          <p:cNvPr id="2" name="TextBox 1"/>
          <p:cNvSpPr txBox="1"/>
          <p:nvPr/>
        </p:nvSpPr>
        <p:spPr>
          <a:xfrm>
            <a:off x="2920181" y="2993922"/>
            <a:ext cx="4247536" cy="769441"/>
          </a:xfrm>
          <a:prstGeom prst="rect">
            <a:avLst/>
          </a:prstGeom>
          <a:noFill/>
        </p:spPr>
        <p:txBody>
          <a:bodyPr wrap="square" rtlCol="0">
            <a:spAutoFit/>
          </a:bodyPr>
          <a:lstStyle/>
          <a:p>
            <a:r>
              <a:rPr lang="en-US" sz="4400" b="1" dirty="0" smtClean="0">
                <a:solidFill>
                  <a:schemeClr val="accent2">
                    <a:lumMod val="75000"/>
                  </a:schemeClr>
                </a:solidFill>
              </a:rPr>
              <a:t>Safety Culture</a:t>
            </a:r>
            <a:endParaRPr lang="en-US" sz="4400" b="1" dirty="0">
              <a:solidFill>
                <a:schemeClr val="accent2">
                  <a:lumMod val="75000"/>
                </a:schemeClr>
              </a:solidFill>
            </a:endParaRPr>
          </a:p>
        </p:txBody>
      </p:sp>
      <p:sp>
        <p:nvSpPr>
          <p:cNvPr id="11" name="TextBox 10"/>
          <p:cNvSpPr txBox="1"/>
          <p:nvPr/>
        </p:nvSpPr>
        <p:spPr>
          <a:xfrm>
            <a:off x="386367" y="5110999"/>
            <a:ext cx="4247536" cy="707886"/>
          </a:xfrm>
          <a:prstGeom prst="rect">
            <a:avLst/>
          </a:prstGeom>
          <a:noFill/>
        </p:spPr>
        <p:txBody>
          <a:bodyPr wrap="square" rtlCol="0">
            <a:spAutoFit/>
          </a:bodyPr>
          <a:lstStyle/>
          <a:p>
            <a:r>
              <a:rPr lang="en-US" sz="2000" b="1" dirty="0" smtClean="0">
                <a:solidFill>
                  <a:schemeClr val="accent2">
                    <a:lumMod val="75000"/>
                  </a:schemeClr>
                </a:solidFill>
              </a:rPr>
              <a:t>Prepared by</a:t>
            </a:r>
          </a:p>
          <a:p>
            <a:r>
              <a:rPr lang="en-US" sz="2000" b="1" dirty="0" err="1" smtClean="0">
                <a:solidFill>
                  <a:schemeClr val="accent2">
                    <a:lumMod val="75000"/>
                  </a:schemeClr>
                </a:solidFill>
              </a:rPr>
              <a:t>D.Vorontsov</a:t>
            </a:r>
            <a:endParaRPr lang="en-US" sz="2000" b="1" dirty="0">
              <a:solidFill>
                <a:schemeClr val="accent2">
                  <a:lumMod val="75000"/>
                </a:schemeClr>
              </a:solidFill>
            </a:endParaRPr>
          </a:p>
        </p:txBody>
      </p:sp>
    </p:spTree>
    <p:extLst>
      <p:ext uri="{BB962C8B-B14F-4D97-AF65-F5344CB8AC3E}">
        <p14:creationId xmlns:p14="http://schemas.microsoft.com/office/powerpoint/2010/main" val="56915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Unvan 1"/>
          <p:cNvSpPr>
            <a:spLocks noGrp="1"/>
          </p:cNvSpPr>
          <p:nvPr>
            <p:ph type="title"/>
          </p:nvPr>
        </p:nvSpPr>
        <p:spPr>
          <a:xfrm>
            <a:off x="386367" y="6489232"/>
            <a:ext cx="3219717" cy="296214"/>
          </a:xfrm>
        </p:spPr>
        <p:txBody>
          <a:bodyPr>
            <a:normAutofit/>
          </a:bodyPr>
          <a:lstStyle/>
          <a:p>
            <a:endParaRPr lang="tr-TR" sz="1600" dirty="0">
              <a:latin typeface="Trebuchet MS" panose="020B0603020202020204" pitchFamily="34" charset="0"/>
            </a:endParaRPr>
          </a:p>
        </p:txBody>
      </p:sp>
      <p:sp>
        <p:nvSpPr>
          <p:cNvPr id="3" name="Slayt Numarası Yer Tutucusu 2"/>
          <p:cNvSpPr>
            <a:spLocks noGrp="1"/>
          </p:cNvSpPr>
          <p:nvPr>
            <p:ph type="sldNum" sz="quarter" idx="10"/>
          </p:nvPr>
        </p:nvSpPr>
        <p:spPr/>
        <p:txBody>
          <a:bodyPr/>
          <a:lstStyle/>
          <a:p>
            <a:pPr>
              <a:defRPr/>
            </a:pPr>
            <a:fld id="{561135E7-284F-4065-A6D6-F92DCC7C024F}" type="slidenum">
              <a:rPr lang="ru-RU" smtClean="0"/>
              <a:pPr>
                <a:defRPr/>
              </a:pPr>
              <a:t>2</a:t>
            </a:fld>
            <a:endParaRPr lang="ru-RU"/>
          </a:p>
        </p:txBody>
      </p:sp>
      <p:pic>
        <p:nvPicPr>
          <p:cNvPr id="7" name="Resim 6"/>
          <p:cNvPicPr/>
          <p:nvPr/>
        </p:nvPicPr>
        <p:blipFill>
          <a:blip r:embed="rId3" cstate="print">
            <a:extLst>
              <a:ext uri="{28A0092B-C50C-407E-A947-70E740481C1C}">
                <a14:useLocalDpi xmlns:a14="http://schemas.microsoft.com/office/drawing/2010/main" val="0"/>
              </a:ext>
            </a:extLst>
          </a:blip>
          <a:stretch>
            <a:fillRect/>
          </a:stretch>
        </p:blipFill>
        <p:spPr>
          <a:xfrm>
            <a:off x="5999127" y="105576"/>
            <a:ext cx="1625166" cy="692374"/>
          </a:xfrm>
          <a:prstGeom prst="rect">
            <a:avLst/>
          </a:prstGeom>
        </p:spPr>
      </p:pic>
      <p:pic>
        <p:nvPicPr>
          <p:cNvPr id="8" name="Resim 7">
            <a:extLst>
              <a:ext uri="{FF2B5EF4-FFF2-40B4-BE49-F238E27FC236}">
                <a16:creationId xmlns:a16="http://schemas.microsoft.com/office/drawing/2014/main" id="{C878CEBD-85F9-4461-8C97-5AE204FF670F}"/>
              </a:ext>
            </a:extLst>
          </p:cNvPr>
          <p:cNvPicPr/>
          <p:nvPr/>
        </p:nvPicPr>
        <p:blipFill rotWithShape="1">
          <a:blip r:embed="rId4" cstate="print">
            <a:extLst>
              <a:ext uri="{28A0092B-C50C-407E-A947-70E740481C1C}">
                <a14:useLocalDpi xmlns:a14="http://schemas.microsoft.com/office/drawing/2010/main" val="0"/>
              </a:ext>
            </a:extLst>
          </a:blip>
          <a:srcRect l="12911" t="28655" r="12910" b="28655"/>
          <a:stretch/>
        </p:blipFill>
        <p:spPr>
          <a:xfrm>
            <a:off x="257578" y="105248"/>
            <a:ext cx="1938270" cy="789833"/>
          </a:xfrm>
          <a:prstGeom prst="rect">
            <a:avLst/>
          </a:prstGeom>
        </p:spPr>
      </p:pic>
      <p:sp>
        <p:nvSpPr>
          <p:cNvPr id="9" name="Unvan 1"/>
          <p:cNvSpPr txBox="1">
            <a:spLocks/>
          </p:cNvSpPr>
          <p:nvPr/>
        </p:nvSpPr>
        <p:spPr bwMode="auto">
          <a:xfrm>
            <a:off x="2429674" y="149649"/>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3200" kern="0" dirty="0">
              <a:solidFill>
                <a:schemeClr val="accent2">
                  <a:lumMod val="75000"/>
                </a:schemeClr>
              </a:solidFill>
            </a:endParaRPr>
          </a:p>
        </p:txBody>
      </p:sp>
      <p:sp>
        <p:nvSpPr>
          <p:cNvPr id="2" name="TextBox 1"/>
          <p:cNvSpPr txBox="1"/>
          <p:nvPr/>
        </p:nvSpPr>
        <p:spPr>
          <a:xfrm>
            <a:off x="345771" y="917912"/>
            <a:ext cx="8436479" cy="5847755"/>
          </a:xfrm>
          <a:prstGeom prst="rect">
            <a:avLst/>
          </a:prstGeom>
          <a:noFill/>
        </p:spPr>
        <p:txBody>
          <a:bodyPr wrap="square" rtlCol="0">
            <a:spAutoFit/>
          </a:bodyPr>
          <a:lstStyle/>
          <a:p>
            <a:r>
              <a:rPr lang="en-US" sz="3200" b="1" dirty="0" smtClean="0">
                <a:solidFill>
                  <a:schemeClr val="accent2">
                    <a:lumMod val="75000"/>
                  </a:schemeClr>
                </a:solidFill>
              </a:rPr>
              <a:t>Self-introduction</a:t>
            </a:r>
          </a:p>
          <a:p>
            <a:endParaRPr lang="en-US" dirty="0" smtClean="0">
              <a:solidFill>
                <a:schemeClr val="accent4"/>
              </a:solidFill>
            </a:endParaRPr>
          </a:p>
          <a:p>
            <a:r>
              <a:rPr lang="en-US" dirty="0" smtClean="0">
                <a:solidFill>
                  <a:schemeClr val="accent4"/>
                </a:solidFill>
              </a:rPr>
              <a:t>Dmytro Vorontsov</a:t>
            </a:r>
          </a:p>
          <a:p>
            <a:endParaRPr lang="en-US" dirty="0">
              <a:solidFill>
                <a:schemeClr val="accent4"/>
              </a:solidFill>
            </a:endParaRPr>
          </a:p>
          <a:p>
            <a:pPr marL="1709738" indent="-1709738"/>
            <a:r>
              <a:rPr lang="en-US" dirty="0">
                <a:solidFill>
                  <a:schemeClr val="accent4"/>
                </a:solidFill>
              </a:rPr>
              <a:t>Education</a:t>
            </a:r>
            <a:r>
              <a:rPr lang="en-US" dirty="0" smtClean="0">
                <a:solidFill>
                  <a:schemeClr val="accent4"/>
                </a:solidFill>
              </a:rPr>
              <a:t>:</a:t>
            </a:r>
            <a:r>
              <a:rPr lang="uk-UA" dirty="0" smtClean="0">
                <a:solidFill>
                  <a:schemeClr val="accent4"/>
                </a:solidFill>
              </a:rPr>
              <a:t> 	</a:t>
            </a:r>
            <a:r>
              <a:rPr lang="en-US" dirty="0" smtClean="0">
                <a:solidFill>
                  <a:schemeClr val="accent4"/>
                </a:solidFill>
              </a:rPr>
              <a:t>National </a:t>
            </a:r>
            <a:r>
              <a:rPr lang="en-US" dirty="0">
                <a:solidFill>
                  <a:schemeClr val="accent4"/>
                </a:solidFill>
              </a:rPr>
              <a:t>Technical University of Ukraine “Igor Sikorsky Kyiv Polytechnic Institute</a:t>
            </a:r>
            <a:r>
              <a:rPr lang="en-US" dirty="0" smtClean="0">
                <a:solidFill>
                  <a:schemeClr val="accent4"/>
                </a:solidFill>
              </a:rPr>
              <a:t>”</a:t>
            </a:r>
            <a:r>
              <a:rPr lang="uk-UA" dirty="0" smtClean="0">
                <a:solidFill>
                  <a:schemeClr val="accent4"/>
                </a:solidFill>
              </a:rPr>
              <a:t> </a:t>
            </a:r>
            <a:r>
              <a:rPr lang="en-US" dirty="0">
                <a:solidFill>
                  <a:schemeClr val="accent4"/>
                </a:solidFill>
              </a:rPr>
              <a:t>Electrical </a:t>
            </a:r>
            <a:r>
              <a:rPr lang="en-US" dirty="0" smtClean="0">
                <a:solidFill>
                  <a:schemeClr val="accent4"/>
                </a:solidFill>
              </a:rPr>
              <a:t>Engineer</a:t>
            </a:r>
            <a:r>
              <a:rPr lang="uk-UA" dirty="0">
                <a:solidFill>
                  <a:schemeClr val="accent4"/>
                </a:solidFill>
              </a:rPr>
              <a:t>,</a:t>
            </a:r>
            <a:r>
              <a:rPr lang="uk-UA" dirty="0" smtClean="0">
                <a:solidFill>
                  <a:schemeClr val="accent4"/>
                </a:solidFill>
              </a:rPr>
              <a:t> 2001</a:t>
            </a:r>
            <a:endParaRPr lang="en-US" dirty="0" smtClean="0">
              <a:solidFill>
                <a:schemeClr val="accent4"/>
              </a:solidFill>
            </a:endParaRPr>
          </a:p>
          <a:p>
            <a:endParaRPr lang="en-US" dirty="0">
              <a:solidFill>
                <a:schemeClr val="accent4"/>
              </a:solidFill>
            </a:endParaRPr>
          </a:p>
          <a:p>
            <a:r>
              <a:rPr lang="en-US" dirty="0" smtClean="0">
                <a:solidFill>
                  <a:schemeClr val="accent4"/>
                </a:solidFill>
              </a:rPr>
              <a:t>Professional experience</a:t>
            </a:r>
            <a:r>
              <a:rPr lang="uk-UA" dirty="0" smtClean="0">
                <a:solidFill>
                  <a:schemeClr val="accent4"/>
                </a:solidFill>
              </a:rPr>
              <a:t> </a:t>
            </a:r>
            <a:r>
              <a:rPr lang="en-US" dirty="0">
                <a:solidFill>
                  <a:schemeClr val="accent4"/>
                </a:solidFill>
              </a:rPr>
              <a:t> </a:t>
            </a:r>
            <a:r>
              <a:rPr lang="en-US" dirty="0" smtClean="0">
                <a:solidFill>
                  <a:schemeClr val="accent4"/>
                </a:solidFill>
              </a:rPr>
              <a:t>in nuclear industry - </a:t>
            </a:r>
            <a:r>
              <a:rPr lang="uk-UA" dirty="0" smtClean="0">
                <a:solidFill>
                  <a:schemeClr val="accent4"/>
                </a:solidFill>
              </a:rPr>
              <a:t>22 </a:t>
            </a:r>
            <a:r>
              <a:rPr lang="en-US" dirty="0" smtClean="0">
                <a:solidFill>
                  <a:schemeClr val="accent4"/>
                </a:solidFill>
              </a:rPr>
              <a:t>years:</a:t>
            </a:r>
          </a:p>
          <a:p>
            <a:pPr marL="357188"/>
            <a:r>
              <a:rPr lang="en-US" dirty="0"/>
              <a:t>State Nuclear Regulatory Inspectorate of Ukraine </a:t>
            </a:r>
            <a:endParaRPr lang="en-US" dirty="0" smtClean="0"/>
          </a:p>
          <a:p>
            <a:pPr marL="357188"/>
            <a:r>
              <a:rPr lang="en-US" dirty="0">
                <a:solidFill>
                  <a:schemeClr val="accent4"/>
                </a:solidFill>
              </a:rPr>
              <a:t>State Scientific and Technical Centre for Nuclear and Radiation Safety</a:t>
            </a:r>
            <a:endParaRPr lang="en-US" dirty="0" smtClean="0">
              <a:solidFill>
                <a:schemeClr val="accent4"/>
              </a:solidFill>
            </a:endParaRPr>
          </a:p>
          <a:p>
            <a:pPr marL="742950" lvl="1" indent="-285750">
              <a:buFont typeface="Arial" panose="020B0604020202020204" pitchFamily="34" charset="0"/>
              <a:buChar char="•"/>
            </a:pPr>
            <a:r>
              <a:rPr lang="en-US" dirty="0" smtClean="0"/>
              <a:t>Justification for </a:t>
            </a:r>
            <a:r>
              <a:rPr lang="en-US" dirty="0"/>
              <a:t>upgrades (safety improvement measures at </a:t>
            </a:r>
            <a:r>
              <a:rPr lang="en-US" dirty="0" smtClean="0"/>
              <a:t>NPP)</a:t>
            </a:r>
            <a:endParaRPr lang="en-US" dirty="0"/>
          </a:p>
          <a:p>
            <a:pPr marL="742950" lvl="1" indent="-285750">
              <a:buFont typeface="Arial" panose="020B0604020202020204" pitchFamily="34" charset="0"/>
              <a:buChar char="•"/>
            </a:pPr>
            <a:r>
              <a:rPr lang="en-US" dirty="0" smtClean="0"/>
              <a:t>Periodic Safety Reviews for </a:t>
            </a:r>
            <a:r>
              <a:rPr lang="en-US" dirty="0"/>
              <a:t>NPP </a:t>
            </a:r>
            <a:r>
              <a:rPr lang="en-US" dirty="0" smtClean="0"/>
              <a:t>units</a:t>
            </a:r>
            <a:endParaRPr lang="en-US" dirty="0"/>
          </a:p>
          <a:p>
            <a:pPr marL="742950" lvl="1" indent="-285750">
              <a:buFont typeface="Arial" panose="020B0604020202020204" pitchFamily="34" charset="0"/>
              <a:buChar char="•"/>
            </a:pPr>
            <a:r>
              <a:rPr lang="en-US" dirty="0" smtClean="0"/>
              <a:t>Activities undertaken </a:t>
            </a:r>
            <a:r>
              <a:rPr lang="en-US" dirty="0"/>
              <a:t>to justify NPP long-term </a:t>
            </a:r>
            <a:r>
              <a:rPr lang="en-US" dirty="0" smtClean="0"/>
              <a:t>operation</a:t>
            </a:r>
            <a:endParaRPr lang="en-US" dirty="0"/>
          </a:p>
          <a:p>
            <a:pPr marL="742950" lvl="1" indent="-285750">
              <a:buFont typeface="Arial" panose="020B0604020202020204" pitchFamily="34" charset="0"/>
              <a:buChar char="•"/>
            </a:pPr>
            <a:r>
              <a:rPr lang="en-US" dirty="0" smtClean="0"/>
              <a:t>Operational Experience analysis</a:t>
            </a:r>
            <a:endParaRPr lang="en-US" dirty="0"/>
          </a:p>
          <a:p>
            <a:pPr marL="742950" lvl="1" indent="-285750">
              <a:buFont typeface="Arial" panose="020B0604020202020204" pitchFamily="34" charset="0"/>
              <a:buChar char="•"/>
            </a:pPr>
            <a:r>
              <a:rPr lang="en-US" dirty="0" smtClean="0"/>
              <a:t>Human and Organizational Factors analysis </a:t>
            </a:r>
            <a:r>
              <a:rPr lang="en-US" dirty="0"/>
              <a:t>and Safety Culture analysis of Ukrainian </a:t>
            </a:r>
            <a:r>
              <a:rPr lang="en-US" dirty="0" smtClean="0"/>
              <a:t>NPPs</a:t>
            </a:r>
            <a:endParaRPr lang="en-US" dirty="0"/>
          </a:p>
          <a:p>
            <a:pPr marL="715963" indent="-258763">
              <a:buFont typeface="Arial" panose="020B0604020202020204" pitchFamily="34" charset="0"/>
              <a:buChar char="•"/>
              <a:tabLst>
                <a:tab pos="993775" algn="l"/>
              </a:tabLst>
            </a:pPr>
            <a:r>
              <a:rPr lang="en-US" dirty="0"/>
              <a:t>State Technical </a:t>
            </a:r>
            <a:r>
              <a:rPr lang="en-US" dirty="0" smtClean="0"/>
              <a:t>Reviews</a:t>
            </a:r>
          </a:p>
          <a:p>
            <a:pPr marL="715963" indent="-258763">
              <a:buFont typeface="Arial" panose="020B0604020202020204" pitchFamily="34" charset="0"/>
              <a:buChar char="•"/>
              <a:tabLst>
                <a:tab pos="993775" algn="l"/>
              </a:tabLst>
            </a:pPr>
            <a:r>
              <a:rPr lang="en-US" dirty="0" smtClean="0"/>
              <a:t>Participation in development EOP for Ukrainian NPP Units</a:t>
            </a:r>
          </a:p>
          <a:p>
            <a:pPr marL="715963" indent="-258763">
              <a:buFont typeface="Arial" panose="020B0604020202020204" pitchFamily="34" charset="0"/>
              <a:buChar char="•"/>
              <a:tabLst>
                <a:tab pos="993775" algn="l"/>
              </a:tabLst>
            </a:pPr>
            <a:r>
              <a:rPr lang="en-US" dirty="0" smtClean="0"/>
              <a:t>Inspection activities for NPP Units</a:t>
            </a: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02260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Unvan 1"/>
          <p:cNvSpPr>
            <a:spLocks noGrp="1"/>
          </p:cNvSpPr>
          <p:nvPr>
            <p:ph type="title"/>
          </p:nvPr>
        </p:nvSpPr>
        <p:spPr>
          <a:xfrm>
            <a:off x="386367" y="6489232"/>
            <a:ext cx="3219717" cy="296214"/>
          </a:xfrm>
        </p:spPr>
        <p:txBody>
          <a:bodyPr>
            <a:normAutofit/>
          </a:bodyPr>
          <a:lstStyle/>
          <a:p>
            <a:endParaRPr lang="tr-TR" sz="1600" dirty="0">
              <a:latin typeface="Trebuchet MS" panose="020B0603020202020204" pitchFamily="34" charset="0"/>
            </a:endParaRPr>
          </a:p>
        </p:txBody>
      </p:sp>
      <p:sp>
        <p:nvSpPr>
          <p:cNvPr id="3" name="Slayt Numarası Yer Tutucusu 2"/>
          <p:cNvSpPr>
            <a:spLocks noGrp="1"/>
          </p:cNvSpPr>
          <p:nvPr>
            <p:ph type="sldNum" sz="quarter" idx="10"/>
          </p:nvPr>
        </p:nvSpPr>
        <p:spPr/>
        <p:txBody>
          <a:bodyPr/>
          <a:lstStyle/>
          <a:p>
            <a:pPr>
              <a:defRPr/>
            </a:pPr>
            <a:fld id="{561135E7-284F-4065-A6D6-F92DCC7C024F}" type="slidenum">
              <a:rPr lang="ru-RU" smtClean="0"/>
              <a:pPr>
                <a:defRPr/>
              </a:pPr>
              <a:t>3</a:t>
            </a:fld>
            <a:endParaRPr lang="ru-RU"/>
          </a:p>
        </p:txBody>
      </p:sp>
      <p:graphicFrame>
        <p:nvGraphicFramePr>
          <p:cNvPr id="4" name="Diyagram 3"/>
          <p:cNvGraphicFramePr/>
          <p:nvPr>
            <p:extLst>
              <p:ext uri="{D42A27DB-BD31-4B8C-83A1-F6EECF244321}">
                <p14:modId xmlns:p14="http://schemas.microsoft.com/office/powerpoint/2010/main" val="286690396"/>
              </p:ext>
            </p:extLst>
          </p:nvPr>
        </p:nvGraphicFramePr>
        <p:xfrm>
          <a:off x="620889" y="1607574"/>
          <a:ext cx="8150578" cy="4606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Resim 6"/>
          <p:cNvPicPr/>
          <p:nvPr/>
        </p:nvPicPr>
        <p:blipFill>
          <a:blip r:embed="rId8" cstate="print">
            <a:extLst>
              <a:ext uri="{28A0092B-C50C-407E-A947-70E740481C1C}">
                <a14:useLocalDpi xmlns:a14="http://schemas.microsoft.com/office/drawing/2010/main" val="0"/>
              </a:ext>
            </a:extLst>
          </a:blip>
          <a:stretch>
            <a:fillRect/>
          </a:stretch>
        </p:blipFill>
        <p:spPr>
          <a:xfrm>
            <a:off x="5999127" y="105576"/>
            <a:ext cx="1625166" cy="692374"/>
          </a:xfrm>
          <a:prstGeom prst="rect">
            <a:avLst/>
          </a:prstGeom>
        </p:spPr>
      </p:pic>
      <p:pic>
        <p:nvPicPr>
          <p:cNvPr id="8" name="Resim 7">
            <a:extLst>
              <a:ext uri="{FF2B5EF4-FFF2-40B4-BE49-F238E27FC236}">
                <a16:creationId xmlns:a16="http://schemas.microsoft.com/office/drawing/2014/main" id="{C878CEBD-85F9-4461-8C97-5AE204FF670F}"/>
              </a:ext>
            </a:extLst>
          </p:cNvPr>
          <p:cNvPicPr/>
          <p:nvPr/>
        </p:nvPicPr>
        <p:blipFill rotWithShape="1">
          <a:blip r:embed="rId9" cstate="print">
            <a:extLst>
              <a:ext uri="{28A0092B-C50C-407E-A947-70E740481C1C}">
                <a14:useLocalDpi xmlns:a14="http://schemas.microsoft.com/office/drawing/2010/main" val="0"/>
              </a:ext>
            </a:extLst>
          </a:blip>
          <a:srcRect l="12911" t="28655" r="12910" b="28655"/>
          <a:stretch/>
        </p:blipFill>
        <p:spPr>
          <a:xfrm>
            <a:off x="257578" y="105248"/>
            <a:ext cx="1938270" cy="789833"/>
          </a:xfrm>
          <a:prstGeom prst="rect">
            <a:avLst/>
          </a:prstGeom>
        </p:spPr>
      </p:pic>
      <p:sp>
        <p:nvSpPr>
          <p:cNvPr id="9" name="Unvan 1"/>
          <p:cNvSpPr txBox="1">
            <a:spLocks/>
          </p:cNvSpPr>
          <p:nvPr/>
        </p:nvSpPr>
        <p:spPr bwMode="auto">
          <a:xfrm>
            <a:off x="2429674" y="149649"/>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1600" kern="0" dirty="0">
              <a:latin typeface="Trebuchet MS" panose="020B0603020202020204" pitchFamily="34" charset="0"/>
            </a:endParaRPr>
          </a:p>
        </p:txBody>
      </p:sp>
      <p:sp>
        <p:nvSpPr>
          <p:cNvPr id="2" name="TextBox 1"/>
          <p:cNvSpPr txBox="1"/>
          <p:nvPr/>
        </p:nvSpPr>
        <p:spPr>
          <a:xfrm>
            <a:off x="620889" y="945950"/>
            <a:ext cx="5796116" cy="707886"/>
          </a:xfrm>
          <a:prstGeom prst="rect">
            <a:avLst/>
          </a:prstGeom>
          <a:noFill/>
        </p:spPr>
        <p:txBody>
          <a:bodyPr wrap="square" rtlCol="0">
            <a:spAutoFit/>
          </a:bodyPr>
          <a:lstStyle/>
          <a:p>
            <a:r>
              <a:rPr lang="en-US" sz="4000" b="1" dirty="0" smtClean="0">
                <a:solidFill>
                  <a:schemeClr val="accent2">
                    <a:lumMod val="75000"/>
                  </a:schemeClr>
                </a:solidFill>
              </a:rPr>
              <a:t>Content</a:t>
            </a:r>
            <a:endParaRPr lang="en-US" sz="4000" b="1" dirty="0">
              <a:solidFill>
                <a:schemeClr val="accent2">
                  <a:lumMod val="75000"/>
                </a:schemeClr>
              </a:solidFill>
            </a:endParaRPr>
          </a:p>
        </p:txBody>
      </p:sp>
    </p:spTree>
    <p:extLst>
      <p:ext uri="{BB962C8B-B14F-4D97-AF65-F5344CB8AC3E}">
        <p14:creationId xmlns:p14="http://schemas.microsoft.com/office/powerpoint/2010/main" val="158376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Unvan 1"/>
          <p:cNvSpPr>
            <a:spLocks noGrp="1"/>
          </p:cNvSpPr>
          <p:nvPr>
            <p:ph type="title"/>
          </p:nvPr>
        </p:nvSpPr>
        <p:spPr>
          <a:xfrm>
            <a:off x="386367" y="6489232"/>
            <a:ext cx="3219717" cy="296214"/>
          </a:xfrm>
        </p:spPr>
        <p:txBody>
          <a:bodyPr>
            <a:normAutofit/>
          </a:bodyPr>
          <a:lstStyle/>
          <a:p>
            <a:endParaRPr lang="tr-TR" sz="1600" dirty="0">
              <a:latin typeface="Trebuchet MS" panose="020B0603020202020204" pitchFamily="34" charset="0"/>
            </a:endParaRPr>
          </a:p>
        </p:txBody>
      </p:sp>
      <p:sp>
        <p:nvSpPr>
          <p:cNvPr id="3" name="Slayt Numarası Yer Tutucusu 2"/>
          <p:cNvSpPr>
            <a:spLocks noGrp="1"/>
          </p:cNvSpPr>
          <p:nvPr>
            <p:ph type="sldNum" sz="quarter" idx="10"/>
          </p:nvPr>
        </p:nvSpPr>
        <p:spPr/>
        <p:txBody>
          <a:bodyPr/>
          <a:lstStyle/>
          <a:p>
            <a:pPr>
              <a:defRPr/>
            </a:pPr>
            <a:fld id="{561135E7-284F-4065-A6D6-F92DCC7C024F}" type="slidenum">
              <a:rPr lang="ru-RU" smtClean="0"/>
              <a:pPr>
                <a:defRPr/>
              </a:pPr>
              <a:t>4</a:t>
            </a:fld>
            <a:endParaRPr lang="ru-RU"/>
          </a:p>
        </p:txBody>
      </p:sp>
      <p:pic>
        <p:nvPicPr>
          <p:cNvPr id="7" name="Resim 6"/>
          <p:cNvPicPr/>
          <p:nvPr/>
        </p:nvPicPr>
        <p:blipFill>
          <a:blip r:embed="rId3" cstate="print">
            <a:extLst>
              <a:ext uri="{28A0092B-C50C-407E-A947-70E740481C1C}">
                <a14:useLocalDpi xmlns:a14="http://schemas.microsoft.com/office/drawing/2010/main" val="0"/>
              </a:ext>
            </a:extLst>
          </a:blip>
          <a:stretch>
            <a:fillRect/>
          </a:stretch>
        </p:blipFill>
        <p:spPr>
          <a:xfrm>
            <a:off x="5999127" y="105576"/>
            <a:ext cx="1625166" cy="692374"/>
          </a:xfrm>
          <a:prstGeom prst="rect">
            <a:avLst/>
          </a:prstGeom>
        </p:spPr>
      </p:pic>
      <p:pic>
        <p:nvPicPr>
          <p:cNvPr id="8" name="Resim 7">
            <a:extLst>
              <a:ext uri="{FF2B5EF4-FFF2-40B4-BE49-F238E27FC236}">
                <a16:creationId xmlns:a16="http://schemas.microsoft.com/office/drawing/2014/main" id="{C878CEBD-85F9-4461-8C97-5AE204FF670F}"/>
              </a:ext>
            </a:extLst>
          </p:cNvPr>
          <p:cNvPicPr/>
          <p:nvPr/>
        </p:nvPicPr>
        <p:blipFill rotWithShape="1">
          <a:blip r:embed="rId4" cstate="print">
            <a:extLst>
              <a:ext uri="{28A0092B-C50C-407E-A947-70E740481C1C}">
                <a14:useLocalDpi xmlns:a14="http://schemas.microsoft.com/office/drawing/2010/main" val="0"/>
              </a:ext>
            </a:extLst>
          </a:blip>
          <a:srcRect l="12911" t="28655" r="12910" b="28655"/>
          <a:stretch/>
        </p:blipFill>
        <p:spPr>
          <a:xfrm>
            <a:off x="257578" y="105248"/>
            <a:ext cx="1938270" cy="789833"/>
          </a:xfrm>
          <a:prstGeom prst="rect">
            <a:avLst/>
          </a:prstGeom>
        </p:spPr>
      </p:pic>
      <p:sp>
        <p:nvSpPr>
          <p:cNvPr id="9" name="Unvan 1"/>
          <p:cNvSpPr txBox="1">
            <a:spLocks/>
          </p:cNvSpPr>
          <p:nvPr/>
        </p:nvSpPr>
        <p:spPr bwMode="auto">
          <a:xfrm>
            <a:off x="2429674" y="149649"/>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3200" kern="0" dirty="0">
              <a:solidFill>
                <a:schemeClr val="accent2">
                  <a:lumMod val="75000"/>
                </a:schemeClr>
              </a:solidFill>
            </a:endParaRPr>
          </a:p>
        </p:txBody>
      </p:sp>
      <p:sp>
        <p:nvSpPr>
          <p:cNvPr id="2" name="TextBox 1"/>
          <p:cNvSpPr txBox="1"/>
          <p:nvPr/>
        </p:nvSpPr>
        <p:spPr>
          <a:xfrm>
            <a:off x="257578" y="1049798"/>
            <a:ext cx="8436479" cy="4632037"/>
          </a:xfrm>
          <a:prstGeom prst="rect">
            <a:avLst/>
          </a:prstGeom>
          <a:noFill/>
        </p:spPr>
        <p:txBody>
          <a:bodyPr wrap="square" rtlCol="0">
            <a:spAutoFit/>
          </a:bodyPr>
          <a:lstStyle/>
          <a:p>
            <a:endParaRPr lang="en-US" sz="3200" b="1" dirty="0" smtClean="0">
              <a:solidFill>
                <a:schemeClr val="accent2">
                  <a:lumMod val="75000"/>
                </a:schemeClr>
              </a:solidFill>
            </a:endParaRPr>
          </a:p>
          <a:p>
            <a:r>
              <a:rPr lang="en-US" sz="3200" b="1" dirty="0" smtClean="0">
                <a:solidFill>
                  <a:schemeClr val="accent2">
                    <a:lumMod val="75000"/>
                  </a:schemeClr>
                </a:solidFill>
              </a:rPr>
              <a:t>Introduction</a:t>
            </a:r>
          </a:p>
          <a:p>
            <a:pPr marL="285750" indent="-285750">
              <a:buFont typeface="Arial" panose="020B0604020202020204" pitchFamily="34" charset="0"/>
              <a:buChar char="•"/>
            </a:pPr>
            <a:endParaRPr lang="en-US" sz="2400" dirty="0" smtClean="0"/>
          </a:p>
          <a:p>
            <a:pPr marL="342900" indent="-342900">
              <a:spcAft>
                <a:spcPts val="600"/>
              </a:spcAft>
              <a:buClr>
                <a:srgbClr val="C00000"/>
              </a:buClr>
              <a:buFont typeface="Arial" panose="020B0604020202020204" pitchFamily="34" charset="0"/>
              <a:buChar char="•"/>
            </a:pPr>
            <a:r>
              <a:rPr lang="en-US" sz="2400" dirty="0" smtClean="0"/>
              <a:t>Safety Culture is a multidimensional area which </a:t>
            </a:r>
            <a:r>
              <a:rPr lang="en-US" sz="2400" dirty="0"/>
              <a:t>enables people to be sensitive to early warning </a:t>
            </a:r>
            <a:r>
              <a:rPr lang="en-US" sz="2400" dirty="0" smtClean="0"/>
              <a:t>signals</a:t>
            </a:r>
          </a:p>
          <a:p>
            <a:pPr marL="342900" indent="-342900">
              <a:spcAft>
                <a:spcPts val="1200"/>
              </a:spcAft>
              <a:buClr>
                <a:srgbClr val="C00000"/>
              </a:buClr>
              <a:buFont typeface="Arial" panose="020B0604020202020204" pitchFamily="34" charset="0"/>
              <a:buChar char="•"/>
            </a:pPr>
            <a:r>
              <a:rPr lang="en-US" sz="2400" dirty="0"/>
              <a:t>Safety Culture oversight cannot be reduced to checking and evaluating licensee’s compliance with relevant rules, regulations or managerial </a:t>
            </a:r>
            <a:r>
              <a:rPr lang="en-US" sz="2400" dirty="0" smtClean="0"/>
              <a:t>expectations</a:t>
            </a:r>
          </a:p>
          <a:p>
            <a:pPr marL="342900" indent="-342900">
              <a:spcAft>
                <a:spcPts val="600"/>
              </a:spcAft>
              <a:buClr>
                <a:srgbClr val="C00000"/>
              </a:buClr>
              <a:buFont typeface="Arial" panose="020B0604020202020204" pitchFamily="34" charset="0"/>
              <a:buChar char="•"/>
            </a:pPr>
            <a:r>
              <a:rPr lang="en-US" sz="2400" dirty="0"/>
              <a:t>Safety Culture assessment can’t based only at the several points but should be based on the results of comprehensive and continuous </a:t>
            </a:r>
            <a:r>
              <a:rPr lang="en-US" sz="2400" dirty="0" smtClean="0"/>
              <a:t>evaluation</a:t>
            </a:r>
          </a:p>
        </p:txBody>
      </p:sp>
    </p:spTree>
    <p:extLst>
      <p:ext uri="{BB962C8B-B14F-4D97-AF65-F5344CB8AC3E}">
        <p14:creationId xmlns:p14="http://schemas.microsoft.com/office/powerpoint/2010/main" val="3326853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Unvan 1"/>
          <p:cNvSpPr>
            <a:spLocks noGrp="1"/>
          </p:cNvSpPr>
          <p:nvPr>
            <p:ph type="title"/>
          </p:nvPr>
        </p:nvSpPr>
        <p:spPr>
          <a:xfrm>
            <a:off x="386367" y="6489232"/>
            <a:ext cx="3219717" cy="296214"/>
          </a:xfrm>
        </p:spPr>
        <p:txBody>
          <a:bodyPr>
            <a:normAutofit/>
          </a:bodyPr>
          <a:lstStyle/>
          <a:p>
            <a:r>
              <a:rPr lang="tr-TR" sz="1600" dirty="0" smtClean="0">
                <a:latin typeface="Trebuchet MS" panose="020B0603020202020204" pitchFamily="34" charset="0"/>
              </a:rPr>
              <a:t>13-14.01.2021 @ Akkuyu</a:t>
            </a:r>
            <a:endParaRPr lang="tr-TR" sz="1600" dirty="0">
              <a:latin typeface="Trebuchet MS" panose="020B0603020202020204" pitchFamily="34" charset="0"/>
            </a:endParaRPr>
          </a:p>
        </p:txBody>
      </p:sp>
      <p:sp>
        <p:nvSpPr>
          <p:cNvPr id="3" name="Slayt Numarası Yer Tutucusu 2"/>
          <p:cNvSpPr>
            <a:spLocks noGrp="1"/>
          </p:cNvSpPr>
          <p:nvPr>
            <p:ph type="sldNum" sz="quarter" idx="10"/>
          </p:nvPr>
        </p:nvSpPr>
        <p:spPr/>
        <p:txBody>
          <a:bodyPr/>
          <a:lstStyle/>
          <a:p>
            <a:pPr>
              <a:defRPr/>
            </a:pPr>
            <a:fld id="{561135E7-284F-4065-A6D6-F92DCC7C024F}" type="slidenum">
              <a:rPr lang="ru-RU" smtClean="0"/>
              <a:pPr>
                <a:defRPr/>
              </a:pPr>
              <a:t>5</a:t>
            </a:fld>
            <a:endParaRPr lang="ru-RU"/>
          </a:p>
        </p:txBody>
      </p:sp>
      <p:pic>
        <p:nvPicPr>
          <p:cNvPr id="7" name="Resim 6"/>
          <p:cNvPicPr/>
          <p:nvPr/>
        </p:nvPicPr>
        <p:blipFill>
          <a:blip r:embed="rId3" cstate="print">
            <a:extLst>
              <a:ext uri="{28A0092B-C50C-407E-A947-70E740481C1C}">
                <a14:useLocalDpi xmlns:a14="http://schemas.microsoft.com/office/drawing/2010/main" val="0"/>
              </a:ext>
            </a:extLst>
          </a:blip>
          <a:stretch>
            <a:fillRect/>
          </a:stretch>
        </p:blipFill>
        <p:spPr>
          <a:xfrm>
            <a:off x="5999127" y="105576"/>
            <a:ext cx="1625166" cy="692374"/>
          </a:xfrm>
          <a:prstGeom prst="rect">
            <a:avLst/>
          </a:prstGeom>
        </p:spPr>
      </p:pic>
      <p:pic>
        <p:nvPicPr>
          <p:cNvPr id="8" name="Resim 7">
            <a:extLst>
              <a:ext uri="{FF2B5EF4-FFF2-40B4-BE49-F238E27FC236}">
                <a16:creationId xmlns:a16="http://schemas.microsoft.com/office/drawing/2014/main" id="{C878CEBD-85F9-4461-8C97-5AE204FF670F}"/>
              </a:ext>
            </a:extLst>
          </p:cNvPr>
          <p:cNvPicPr/>
          <p:nvPr/>
        </p:nvPicPr>
        <p:blipFill rotWithShape="1">
          <a:blip r:embed="rId4" cstate="print">
            <a:extLst>
              <a:ext uri="{28A0092B-C50C-407E-A947-70E740481C1C}">
                <a14:useLocalDpi xmlns:a14="http://schemas.microsoft.com/office/drawing/2010/main" val="0"/>
              </a:ext>
            </a:extLst>
          </a:blip>
          <a:srcRect l="12911" t="28655" r="12910" b="28655"/>
          <a:stretch/>
        </p:blipFill>
        <p:spPr>
          <a:xfrm>
            <a:off x="257578" y="105248"/>
            <a:ext cx="1938270" cy="789833"/>
          </a:xfrm>
          <a:prstGeom prst="rect">
            <a:avLst/>
          </a:prstGeom>
        </p:spPr>
      </p:pic>
      <p:sp>
        <p:nvSpPr>
          <p:cNvPr id="9" name="Unvan 1"/>
          <p:cNvSpPr txBox="1">
            <a:spLocks/>
          </p:cNvSpPr>
          <p:nvPr/>
        </p:nvSpPr>
        <p:spPr bwMode="auto">
          <a:xfrm>
            <a:off x="2429674" y="149649"/>
            <a:ext cx="3219717" cy="64240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endParaRPr lang="tr-TR" sz="1600" kern="0" dirty="0">
              <a:latin typeface="Trebuchet MS" panose="020B0603020202020204" pitchFamily="34" charset="0"/>
            </a:endParaRPr>
          </a:p>
        </p:txBody>
      </p:sp>
      <p:sp>
        <p:nvSpPr>
          <p:cNvPr id="2" name="TextBox 1"/>
          <p:cNvSpPr txBox="1"/>
          <p:nvPr/>
        </p:nvSpPr>
        <p:spPr>
          <a:xfrm>
            <a:off x="257578" y="975457"/>
            <a:ext cx="7725682" cy="1415772"/>
          </a:xfrm>
          <a:prstGeom prst="rect">
            <a:avLst/>
          </a:prstGeom>
          <a:noFill/>
        </p:spPr>
        <p:txBody>
          <a:bodyPr wrap="square" rtlCol="0">
            <a:spAutoFit/>
          </a:bodyPr>
          <a:lstStyle/>
          <a:p>
            <a:r>
              <a:rPr lang="en-US" sz="3200" b="1" dirty="0" smtClean="0">
                <a:solidFill>
                  <a:schemeClr val="accent2">
                    <a:lumMod val="75000"/>
                  </a:schemeClr>
                </a:solidFill>
              </a:rPr>
              <a:t>History of issue</a:t>
            </a:r>
          </a:p>
          <a:p>
            <a:endParaRPr lang="en-US" b="1" dirty="0">
              <a:solidFill>
                <a:schemeClr val="accent2">
                  <a:lumMod val="75000"/>
                </a:schemeClr>
              </a:solidFill>
            </a:endParaRPr>
          </a:p>
          <a:p>
            <a:endParaRPr lang="en-US" b="1" dirty="0" smtClean="0">
              <a:solidFill>
                <a:schemeClr val="accent2">
                  <a:lumMod val="75000"/>
                </a:schemeClr>
              </a:solidFill>
            </a:endParaRPr>
          </a:p>
          <a:p>
            <a:endParaRPr lang="ru-RU" dirty="0" smtClean="0"/>
          </a:p>
        </p:txBody>
      </p:sp>
      <p:pic>
        <p:nvPicPr>
          <p:cNvPr id="4" name="Рисунок 3"/>
          <p:cNvPicPr>
            <a:picLocks noChangeAspect="1"/>
          </p:cNvPicPr>
          <p:nvPr/>
        </p:nvPicPr>
        <p:blipFill>
          <a:blip r:embed="rId5"/>
          <a:stretch>
            <a:fillRect/>
          </a:stretch>
        </p:blipFill>
        <p:spPr>
          <a:xfrm>
            <a:off x="0" y="2929500"/>
            <a:ext cx="5512059" cy="3928500"/>
          </a:xfrm>
          <a:prstGeom prst="rect">
            <a:avLst/>
          </a:prstGeom>
        </p:spPr>
      </p:pic>
      <p:sp>
        <p:nvSpPr>
          <p:cNvPr id="11" name="Прямоугольник 10"/>
          <p:cNvSpPr/>
          <p:nvPr/>
        </p:nvSpPr>
        <p:spPr>
          <a:xfrm>
            <a:off x="5588002" y="2962418"/>
            <a:ext cx="3655262" cy="3231654"/>
          </a:xfrm>
          <a:prstGeom prst="rect">
            <a:avLst/>
          </a:prstGeom>
        </p:spPr>
        <p:txBody>
          <a:bodyPr wrap="square">
            <a:spAutoFit/>
          </a:bodyPr>
          <a:lstStyle/>
          <a:p>
            <a:pPr eaLnBrk="0" hangingPunct="0">
              <a:spcBef>
                <a:spcPct val="50000"/>
              </a:spcBef>
            </a:pPr>
            <a:r>
              <a:rPr lang="en-GB" altLang="en-US" sz="2400" b="1" dirty="0" smtClean="0">
                <a:solidFill>
                  <a:schemeClr val="accent2">
                    <a:lumMod val="75000"/>
                  </a:schemeClr>
                </a:solidFill>
                <a:latin typeface="+mj-lt"/>
              </a:rPr>
              <a:t>Underlying weaknesses:</a:t>
            </a:r>
            <a:endParaRPr lang="en-GB" altLang="en-US" sz="2400" b="1" dirty="0">
              <a:solidFill>
                <a:schemeClr val="accent2">
                  <a:lumMod val="75000"/>
                </a:schemeClr>
              </a:solidFill>
              <a:latin typeface="+mj-lt"/>
            </a:endParaRPr>
          </a:p>
          <a:p>
            <a:pPr marL="174625" lvl="1" indent="-174625" eaLnBrk="0" hangingPunct="0">
              <a:spcBef>
                <a:spcPct val="50000"/>
              </a:spcBef>
              <a:buClr>
                <a:srgbClr val="C00000"/>
              </a:buClr>
              <a:buFontTx/>
              <a:buChar char="•"/>
            </a:pPr>
            <a:r>
              <a:rPr lang="en-GB" altLang="en-US" sz="2400" b="1" dirty="0">
                <a:solidFill>
                  <a:schemeClr val="accent2">
                    <a:lumMod val="75000"/>
                  </a:schemeClr>
                </a:solidFill>
                <a:latin typeface="+mj-lt"/>
              </a:rPr>
              <a:t>inadequate safety in plant design</a:t>
            </a:r>
          </a:p>
          <a:p>
            <a:pPr marL="174625" lvl="1" indent="-174625" eaLnBrk="0" hangingPunct="0">
              <a:spcBef>
                <a:spcPct val="50000"/>
              </a:spcBef>
              <a:buClr>
                <a:srgbClr val="C00000"/>
              </a:buClr>
              <a:buFontTx/>
              <a:buChar char="•"/>
            </a:pPr>
            <a:r>
              <a:rPr lang="en-GB" altLang="en-US" sz="2400" b="1" dirty="0">
                <a:solidFill>
                  <a:schemeClr val="accent2">
                    <a:lumMod val="75000"/>
                  </a:schemeClr>
                </a:solidFill>
                <a:latin typeface="+mj-lt"/>
              </a:rPr>
              <a:t>lack of engineering competence</a:t>
            </a:r>
          </a:p>
          <a:p>
            <a:pPr marL="174625" lvl="1" indent="-174625" eaLnBrk="0" hangingPunct="0">
              <a:spcBef>
                <a:spcPct val="50000"/>
              </a:spcBef>
              <a:buClr>
                <a:srgbClr val="C00000"/>
              </a:buClr>
              <a:buFontTx/>
              <a:buChar char="•"/>
            </a:pPr>
            <a:r>
              <a:rPr lang="en-GB" altLang="en-US" sz="2400" b="1" dirty="0">
                <a:solidFill>
                  <a:schemeClr val="accent2">
                    <a:lumMod val="75000"/>
                  </a:schemeClr>
                </a:solidFill>
                <a:latin typeface="+mj-lt"/>
              </a:rPr>
              <a:t>inexperienced operators and supervisors</a:t>
            </a:r>
          </a:p>
        </p:txBody>
      </p:sp>
      <p:grpSp>
        <p:nvGrpSpPr>
          <p:cNvPr id="12" name="Группа 11"/>
          <p:cNvGrpSpPr/>
          <p:nvPr/>
        </p:nvGrpSpPr>
        <p:grpSpPr>
          <a:xfrm>
            <a:off x="257578" y="1668677"/>
            <a:ext cx="7366715" cy="875208"/>
            <a:chOff x="257578" y="1392911"/>
            <a:chExt cx="7366715" cy="875208"/>
          </a:xfrm>
        </p:grpSpPr>
        <p:sp>
          <p:nvSpPr>
            <p:cNvPr id="5" name="Прямоугольник 4"/>
            <p:cNvSpPr/>
            <p:nvPr/>
          </p:nvSpPr>
          <p:spPr>
            <a:xfrm>
              <a:off x="257578" y="1437122"/>
              <a:ext cx="4572000" cy="830997"/>
            </a:xfrm>
            <a:prstGeom prst="rect">
              <a:avLst/>
            </a:prstGeom>
          </p:spPr>
          <p:txBody>
            <a:bodyPr>
              <a:spAutoFit/>
            </a:bodyPr>
            <a:lstStyle/>
            <a:p>
              <a:r>
                <a:rPr lang="en-GB" altLang="en-US" sz="2400" b="1" dirty="0">
                  <a:solidFill>
                    <a:schemeClr val="accent2">
                      <a:lumMod val="75000"/>
                    </a:schemeClr>
                  </a:solidFill>
                  <a:latin typeface="+mj-lt"/>
                </a:rPr>
                <a:t>Bhopal, India</a:t>
              </a:r>
              <a:r>
                <a:rPr lang="en-GB" altLang="en-US" sz="2400" b="1" dirty="0">
                  <a:solidFill>
                    <a:schemeClr val="accent2">
                      <a:lumMod val="75000"/>
                    </a:schemeClr>
                  </a:solidFill>
                  <a:latin typeface="+mj-lt"/>
                  <a:cs typeface="Times New Roman" panose="02020603050405020304" pitchFamily="18" charset="0"/>
                </a:rPr>
                <a:t> </a:t>
              </a:r>
              <a:r>
                <a:rPr lang="en-AU" altLang="en-US" sz="2400" b="1" dirty="0">
                  <a:solidFill>
                    <a:schemeClr val="accent2">
                      <a:lumMod val="75000"/>
                    </a:schemeClr>
                  </a:solidFill>
                  <a:latin typeface="+mj-lt"/>
                </a:rPr>
                <a:t/>
              </a:r>
              <a:br>
                <a:rPr lang="en-AU" altLang="en-US" sz="2400" b="1" dirty="0">
                  <a:solidFill>
                    <a:schemeClr val="accent2">
                      <a:lumMod val="75000"/>
                    </a:schemeClr>
                  </a:solidFill>
                  <a:latin typeface="+mj-lt"/>
                </a:rPr>
              </a:br>
              <a:r>
                <a:rPr lang="en-AU" altLang="en-US" sz="2400" b="1" dirty="0">
                  <a:solidFill>
                    <a:schemeClr val="accent2">
                      <a:lumMod val="75000"/>
                    </a:schemeClr>
                  </a:solidFill>
                  <a:latin typeface="+mj-lt"/>
                </a:rPr>
                <a:t>3 December 1984</a:t>
              </a:r>
            </a:p>
          </p:txBody>
        </p:sp>
        <p:sp>
          <p:nvSpPr>
            <p:cNvPr id="6" name="Прямоугольник 5"/>
            <p:cNvSpPr/>
            <p:nvPr/>
          </p:nvSpPr>
          <p:spPr>
            <a:xfrm>
              <a:off x="3052293" y="1392911"/>
              <a:ext cx="4572000" cy="861774"/>
            </a:xfrm>
            <a:prstGeom prst="rect">
              <a:avLst/>
            </a:prstGeom>
          </p:spPr>
          <p:txBody>
            <a:bodyPr>
              <a:spAutoFit/>
            </a:bodyPr>
            <a:lstStyle/>
            <a:p>
              <a:pPr>
                <a:lnSpc>
                  <a:spcPct val="150000"/>
                </a:lnSpc>
              </a:pPr>
              <a:r>
                <a:rPr lang="en-GB" altLang="en-US" sz="2000" b="1" dirty="0">
                  <a:solidFill>
                    <a:schemeClr val="accent2">
                      <a:lumMod val="75000"/>
                    </a:schemeClr>
                  </a:solidFill>
                  <a:latin typeface="Calibri" panose="020F0502020204030204" pitchFamily="34" charset="0"/>
                  <a:cs typeface="Calibri" panose="020F0502020204030204" pitchFamily="34" charset="0"/>
                </a:rPr>
                <a:t>20,000 people died</a:t>
              </a:r>
            </a:p>
            <a:p>
              <a:r>
                <a:rPr lang="en-GB" altLang="en-US" sz="2000" b="1" dirty="0">
                  <a:solidFill>
                    <a:schemeClr val="accent2">
                      <a:lumMod val="75000"/>
                    </a:schemeClr>
                  </a:solidFill>
                  <a:latin typeface="Calibri" panose="020F0502020204030204" pitchFamily="34" charset="0"/>
                  <a:cs typeface="Calibri" panose="020F0502020204030204" pitchFamily="34" charset="0"/>
                </a:rPr>
                <a:t>&gt;120,000 suffered from the effects</a:t>
              </a:r>
            </a:p>
          </p:txBody>
        </p:sp>
        <p:cxnSp>
          <p:nvCxnSpPr>
            <p:cNvPr id="13" name="Прямая соединительная линия 12"/>
            <p:cNvCxnSpPr/>
            <p:nvPr/>
          </p:nvCxnSpPr>
          <p:spPr>
            <a:xfrm>
              <a:off x="2743200" y="1392911"/>
              <a:ext cx="0" cy="861774"/>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1260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SE-Kurumsal-Kimlik-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E-Kurumsal-Kimlik-2017" id="{6B9D48AD-DD1D-4EAD-93A6-0BFA5405A179}" vid="{442C9DFB-24BB-4F6B-95BB-854FC0DC7F07}"/>
    </a:ext>
  </a:extLst>
</a:theme>
</file>

<file path=ppt/theme/theme2.xml><?xml version="1.0" encoding="utf-8"?>
<a:theme xmlns:a="http://schemas.openxmlformats.org/drawingml/2006/main" name="b-section81">
  <a:themeElements>
    <a:clrScheme name="b-section81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section8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section81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section81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section81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section81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section81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section81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TSE-Kurumsal-Kimlik-2017</Template>
  <TotalTime>16142</TotalTime>
  <Words>488</Words>
  <Application>Microsoft Office PowerPoint</Application>
  <PresentationFormat>Ekran Gösterisi (4:3)</PresentationFormat>
  <Paragraphs>81</Paragraphs>
  <Slides>5</Slides>
  <Notes>5</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5</vt:i4>
      </vt:variant>
    </vt:vector>
  </HeadingPairs>
  <TitlesOfParts>
    <vt:vector size="13" baseType="lpstr">
      <vt:lpstr>Arial</vt:lpstr>
      <vt:lpstr>Calibri</vt:lpstr>
      <vt:lpstr>Calibri Light</vt:lpstr>
      <vt:lpstr>Times New Roman</vt:lpstr>
      <vt:lpstr>Trebuchet MS</vt:lpstr>
      <vt:lpstr>TSE-Kurumsal-Kimlik-2017</vt:lpstr>
      <vt:lpstr>b-section81</vt:lpstr>
      <vt:lpstr>Özel Tasarım</vt:lpstr>
      <vt:lpstr>PowerPoint Sunusu</vt:lpstr>
      <vt:lpstr>PowerPoint Sunusu</vt:lpstr>
      <vt:lpstr>PowerPoint Sunusu</vt:lpstr>
      <vt:lpstr>PowerPoint Sunusu</vt:lpstr>
      <vt:lpstr>13-14.01.2021 @ Akkuyu</vt:lpstr>
    </vt:vector>
  </TitlesOfParts>
  <Company>TSE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Sinan KAYA</dc:creator>
  <cp:lastModifiedBy>Tolga Alkevli</cp:lastModifiedBy>
  <cp:revision>991</cp:revision>
  <cp:lastPrinted>2021-02-25T13:34:38Z</cp:lastPrinted>
  <dcterms:created xsi:type="dcterms:W3CDTF">2017-10-20T10:03:57Z</dcterms:created>
  <dcterms:modified xsi:type="dcterms:W3CDTF">2022-03-14T13:23:46Z</dcterms:modified>
</cp:coreProperties>
</file>