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4" r:id="rId2"/>
    <p:sldMasterId id="2147483686" r:id="rId3"/>
    <p:sldMasterId id="2147483761" r:id="rId4"/>
  </p:sldMasterIdLst>
  <p:notesMasterIdLst>
    <p:notesMasterId r:id="rId13"/>
  </p:notesMasterIdLst>
  <p:sldIdLst>
    <p:sldId id="362" r:id="rId5"/>
    <p:sldId id="441" r:id="rId6"/>
    <p:sldId id="442" r:id="rId7"/>
    <p:sldId id="435" r:id="rId8"/>
    <p:sldId id="443" r:id="rId9"/>
    <p:sldId id="436" r:id="rId10"/>
    <p:sldId id="444" r:id="rId11"/>
    <p:sldId id="43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at Tunç" initials="ST" lastIdx="1" clrIdx="0">
    <p:extLst>
      <p:ext uri="{19B8F6BF-5375-455C-9EA6-DF929625EA0E}">
        <p15:presenceInfo xmlns:p15="http://schemas.microsoft.com/office/powerpoint/2012/main" userId="Suat Tunç"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6" autoAdjust="0"/>
    <p:restoredTop sz="66182" autoAdjust="0"/>
  </p:normalViewPr>
  <p:slideViewPr>
    <p:cSldViewPr snapToGrid="0">
      <p:cViewPr varScale="1">
        <p:scale>
          <a:sx n="37" d="100"/>
          <a:sy n="37" d="100"/>
        </p:scale>
        <p:origin x="1531" y="48"/>
      </p:cViewPr>
      <p:guideLst/>
    </p:cSldViewPr>
  </p:slideViewPr>
  <p:notesTextViewPr>
    <p:cViewPr>
      <p:scale>
        <a:sx n="125" d="100"/>
        <a:sy n="125" d="100"/>
      </p:scale>
      <p:origin x="0" y="0"/>
    </p:cViewPr>
  </p:notesTextViewPr>
  <p:notesViewPr>
    <p:cSldViewPr snapToGrid="0">
      <p:cViewPr>
        <p:scale>
          <a:sx n="100" d="100"/>
          <a:sy n="100" d="100"/>
        </p:scale>
        <p:origin x="1806" y="-8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F82B9-909F-49E0-A032-2A953D835B3C}" type="datetimeFigureOut">
              <a:rPr lang="tr-TR" smtClean="0"/>
              <a:t>14.03.2022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325B2-D1EA-4B7B-8A49-0FB658F2ECC7}" type="slidenum">
              <a:rPr lang="tr-TR" smtClean="0"/>
              <a:t>‹#›</a:t>
            </a:fld>
            <a:endParaRPr lang="tr-TR"/>
          </a:p>
        </p:txBody>
      </p:sp>
    </p:spTree>
    <p:extLst>
      <p:ext uri="{BB962C8B-B14F-4D97-AF65-F5344CB8AC3E}">
        <p14:creationId xmlns:p14="http://schemas.microsoft.com/office/powerpoint/2010/main" val="4133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uk-UA"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1</a:t>
            </a:fld>
            <a:endParaRPr lang="tr-TR"/>
          </a:p>
        </p:txBody>
      </p:sp>
    </p:spTree>
    <p:extLst>
      <p:ext uri="{BB962C8B-B14F-4D97-AF65-F5344CB8AC3E}">
        <p14:creationId xmlns:p14="http://schemas.microsoft.com/office/powerpoint/2010/main" val="197555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2</a:t>
            </a:fld>
            <a:endParaRPr lang="tr-TR"/>
          </a:p>
        </p:txBody>
      </p:sp>
    </p:spTree>
    <p:extLst>
      <p:ext uri="{BB962C8B-B14F-4D97-AF65-F5344CB8AC3E}">
        <p14:creationId xmlns:p14="http://schemas.microsoft.com/office/powerpoint/2010/main" val="69165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3</a:t>
            </a:fld>
            <a:endParaRPr lang="tr-TR"/>
          </a:p>
        </p:txBody>
      </p:sp>
    </p:spTree>
    <p:extLst>
      <p:ext uri="{BB962C8B-B14F-4D97-AF65-F5344CB8AC3E}">
        <p14:creationId xmlns:p14="http://schemas.microsoft.com/office/powerpoint/2010/main" val="33987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374650"/>
            <a:ext cx="5486400" cy="3086100"/>
          </a:xfrm>
        </p:spPr>
      </p:sp>
      <p:sp>
        <p:nvSpPr>
          <p:cNvPr id="3" name="Заметки 2"/>
          <p:cNvSpPr>
            <a:spLocks noGrp="1"/>
          </p:cNvSpPr>
          <p:nvPr>
            <p:ph type="body" idx="1"/>
          </p:nvPr>
        </p:nvSpPr>
        <p:spPr>
          <a:xfrm>
            <a:off x="685800" y="3461004"/>
            <a:ext cx="5486400" cy="3600450"/>
          </a:xfrm>
        </p:spPr>
        <p:txBody>
          <a:bodyPr/>
          <a:lstStyle/>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4</a:t>
            </a:fld>
            <a:endParaRPr lang="tr-TR"/>
          </a:p>
        </p:txBody>
      </p:sp>
    </p:spTree>
    <p:extLst>
      <p:ext uri="{BB962C8B-B14F-4D97-AF65-F5344CB8AC3E}">
        <p14:creationId xmlns:p14="http://schemas.microsoft.com/office/powerpoint/2010/main" val="80788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374650"/>
            <a:ext cx="5486400" cy="3086100"/>
          </a:xfrm>
        </p:spPr>
      </p:sp>
      <p:sp>
        <p:nvSpPr>
          <p:cNvPr id="3" name="Заметки 2"/>
          <p:cNvSpPr>
            <a:spLocks noGrp="1"/>
          </p:cNvSpPr>
          <p:nvPr>
            <p:ph type="body" idx="1"/>
          </p:nvPr>
        </p:nvSpPr>
        <p:spPr>
          <a:xfrm>
            <a:off x="685800" y="3461004"/>
            <a:ext cx="5486400" cy="3600450"/>
          </a:xfrm>
        </p:spPr>
        <p:txBody>
          <a:bodyPr/>
          <a:lstStyle/>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5</a:t>
            </a:fld>
            <a:endParaRPr lang="tr-TR"/>
          </a:p>
        </p:txBody>
      </p:sp>
    </p:spTree>
    <p:extLst>
      <p:ext uri="{BB962C8B-B14F-4D97-AF65-F5344CB8AC3E}">
        <p14:creationId xmlns:p14="http://schemas.microsoft.com/office/powerpoint/2010/main" val="140293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374650"/>
            <a:ext cx="5486400" cy="3086100"/>
          </a:xfrm>
        </p:spPr>
      </p:sp>
      <p:sp>
        <p:nvSpPr>
          <p:cNvPr id="3" name="Заметки 2"/>
          <p:cNvSpPr>
            <a:spLocks noGrp="1"/>
          </p:cNvSpPr>
          <p:nvPr>
            <p:ph type="body" idx="1"/>
          </p:nvPr>
        </p:nvSpPr>
        <p:spPr>
          <a:xfrm>
            <a:off x="685800" y="3461004"/>
            <a:ext cx="5486400" cy="3600450"/>
          </a:xfrm>
        </p:spPr>
        <p:txBody>
          <a:bodyPr/>
          <a:lstStyle/>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6</a:t>
            </a:fld>
            <a:endParaRPr lang="tr-TR"/>
          </a:p>
        </p:txBody>
      </p:sp>
    </p:spTree>
    <p:extLst>
      <p:ext uri="{BB962C8B-B14F-4D97-AF65-F5344CB8AC3E}">
        <p14:creationId xmlns:p14="http://schemas.microsoft.com/office/powerpoint/2010/main" val="94035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374650"/>
            <a:ext cx="5486400" cy="3086100"/>
          </a:xfrm>
        </p:spPr>
      </p:sp>
      <p:sp>
        <p:nvSpPr>
          <p:cNvPr id="3" name="Заметки 2"/>
          <p:cNvSpPr>
            <a:spLocks noGrp="1"/>
          </p:cNvSpPr>
          <p:nvPr>
            <p:ph type="body" idx="1"/>
          </p:nvPr>
        </p:nvSpPr>
        <p:spPr>
          <a:xfrm>
            <a:off x="685800" y="3461004"/>
            <a:ext cx="5486400" cy="3600450"/>
          </a:xfrm>
        </p:spPr>
        <p:txBody>
          <a:bodyPr/>
          <a:lstStyle/>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7</a:t>
            </a:fld>
            <a:endParaRPr lang="tr-TR"/>
          </a:p>
        </p:txBody>
      </p:sp>
    </p:spTree>
    <p:extLst>
      <p:ext uri="{BB962C8B-B14F-4D97-AF65-F5344CB8AC3E}">
        <p14:creationId xmlns:p14="http://schemas.microsoft.com/office/powerpoint/2010/main" val="342056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374650"/>
            <a:ext cx="5486400" cy="3086100"/>
          </a:xfrm>
        </p:spPr>
      </p:sp>
      <p:sp>
        <p:nvSpPr>
          <p:cNvPr id="3" name="Заметки 2"/>
          <p:cNvSpPr>
            <a:spLocks noGrp="1"/>
          </p:cNvSpPr>
          <p:nvPr>
            <p:ph type="body" idx="1"/>
          </p:nvPr>
        </p:nvSpPr>
        <p:spPr>
          <a:xfrm>
            <a:off x="685800" y="3461004"/>
            <a:ext cx="5486400" cy="3600450"/>
          </a:xfrm>
        </p:spPr>
        <p:txBody>
          <a:bodyPr/>
          <a:lstStyle/>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8</a:t>
            </a:fld>
            <a:endParaRPr lang="tr-TR"/>
          </a:p>
        </p:txBody>
      </p:sp>
    </p:spTree>
    <p:extLst>
      <p:ext uri="{BB962C8B-B14F-4D97-AF65-F5344CB8AC3E}">
        <p14:creationId xmlns:p14="http://schemas.microsoft.com/office/powerpoint/2010/main" val="148117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484492" y="3505203"/>
            <a:ext cx="9454445" cy="628653"/>
          </a:xfrm>
        </p:spPr>
        <p:txBody>
          <a:bodyPr/>
          <a:lstStyle>
            <a:lvl1pPr>
              <a:defRPr sz="3000"/>
            </a:lvl1pPr>
          </a:lstStyle>
          <a:p>
            <a:r>
              <a:rPr lang="tr-TR"/>
              <a:t>Asıl başlık stili için tıklatın</a:t>
            </a:r>
            <a:endParaRPr lang="en-US" dirty="0"/>
          </a:p>
        </p:txBody>
      </p:sp>
      <p:sp>
        <p:nvSpPr>
          <p:cNvPr id="3" name="Subtitle 2"/>
          <p:cNvSpPr>
            <a:spLocks noGrp="1"/>
          </p:cNvSpPr>
          <p:nvPr>
            <p:ph type="subTitle" idx="1"/>
          </p:nvPr>
        </p:nvSpPr>
        <p:spPr>
          <a:xfrm>
            <a:off x="2133603" y="4233334"/>
            <a:ext cx="8161865" cy="999066"/>
          </a:xfrm>
        </p:spPr>
        <p:txBody>
          <a:bodyPr/>
          <a:lstStyle>
            <a:lvl1pPr marL="0" indent="0" algn="ctr">
              <a:buNone/>
              <a:defRPr sz="2000">
                <a:solidFill>
                  <a:schemeClr val="tx1">
                    <a:tint val="75000"/>
                  </a:schemeClr>
                </a:solidFill>
              </a:defRPr>
            </a:lvl1pPr>
            <a:lvl2pPr marL="331353" indent="0" algn="ctr">
              <a:buNone/>
              <a:defRPr>
                <a:solidFill>
                  <a:schemeClr val="tx1">
                    <a:tint val="75000"/>
                  </a:schemeClr>
                </a:solidFill>
              </a:defRPr>
            </a:lvl2pPr>
            <a:lvl3pPr marL="662706" indent="0" algn="ctr">
              <a:buNone/>
              <a:defRPr>
                <a:solidFill>
                  <a:schemeClr val="tx1">
                    <a:tint val="75000"/>
                  </a:schemeClr>
                </a:solidFill>
              </a:defRPr>
            </a:lvl3pPr>
            <a:lvl4pPr marL="994059" indent="0" algn="ctr">
              <a:buNone/>
              <a:defRPr>
                <a:solidFill>
                  <a:schemeClr val="tx1">
                    <a:tint val="75000"/>
                  </a:schemeClr>
                </a:solidFill>
              </a:defRPr>
            </a:lvl4pPr>
            <a:lvl5pPr marL="1325412" indent="0" algn="ctr">
              <a:buNone/>
              <a:defRPr>
                <a:solidFill>
                  <a:schemeClr val="tx1">
                    <a:tint val="75000"/>
                  </a:schemeClr>
                </a:solidFill>
              </a:defRPr>
            </a:lvl5pPr>
            <a:lvl6pPr marL="1656765" indent="0" algn="ctr">
              <a:buNone/>
              <a:defRPr>
                <a:solidFill>
                  <a:schemeClr val="tx1">
                    <a:tint val="75000"/>
                  </a:schemeClr>
                </a:solidFill>
              </a:defRPr>
            </a:lvl6pPr>
            <a:lvl7pPr marL="1988118" indent="0" algn="ctr">
              <a:buNone/>
              <a:defRPr>
                <a:solidFill>
                  <a:schemeClr val="tx1">
                    <a:tint val="75000"/>
                  </a:schemeClr>
                </a:solidFill>
              </a:defRPr>
            </a:lvl7pPr>
            <a:lvl8pPr marL="2319472" indent="0" algn="ctr">
              <a:buNone/>
              <a:defRPr>
                <a:solidFill>
                  <a:schemeClr val="tx1">
                    <a:tint val="75000"/>
                  </a:schemeClr>
                </a:solidFill>
              </a:defRPr>
            </a:lvl8pPr>
            <a:lvl9pPr marL="2650825"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a:xfrm>
            <a:off x="4165601" y="6477005"/>
            <a:ext cx="3860800" cy="244477"/>
          </a:xfrm>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75811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609601" y="1403881"/>
            <a:ext cx="10972800" cy="712787"/>
          </a:xfrm>
        </p:spPr>
        <p:txBody>
          <a:bodyPr/>
          <a:lstStyle>
            <a:lvl1pPr>
              <a:defRPr b="1"/>
            </a:lvl1pPr>
          </a:lstStyle>
          <a:p>
            <a:r>
              <a:rPr lang="tr-TR"/>
              <a:t>Asıl başlık stili için tıklatın</a:t>
            </a:r>
            <a:endParaRPr lang="en-US"/>
          </a:p>
        </p:txBody>
      </p:sp>
      <p:sp>
        <p:nvSpPr>
          <p:cNvPr id="3" name="Vertical Text Placeholder 2"/>
          <p:cNvSpPr>
            <a:spLocks noGrp="1"/>
          </p:cNvSpPr>
          <p:nvPr>
            <p:ph type="body" orient="vert" idx="1"/>
          </p:nvPr>
        </p:nvSpPr>
        <p:spPr>
          <a:xfrm>
            <a:off x="609601" y="2209801"/>
            <a:ext cx="10972800" cy="3916365"/>
          </a:xfrm>
        </p:spPr>
        <p:txBody>
          <a:bodyPr vert="horz"/>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09601" y="6356357"/>
            <a:ext cx="1659467"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148522" y="6356357"/>
            <a:ext cx="1433881"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290814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3381" y="1524004"/>
            <a:ext cx="2635955" cy="4639735"/>
          </a:xfrm>
        </p:spPr>
        <p:txBody>
          <a:bodyPr vert="eaVert"/>
          <a:lstStyle>
            <a:lvl1pPr>
              <a:defRPr b="1"/>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647705" y="1524000"/>
            <a:ext cx="8089899" cy="4639734"/>
          </a:xfrm>
        </p:spPr>
        <p:txBody>
          <a:bodyPr vert="horz"/>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09603" y="6356357"/>
            <a:ext cx="1659276"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148713" y="6356357"/>
            <a:ext cx="1433691"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397586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81643"/>
            <a:ext cx="10972800" cy="41836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6" name="1 Başlık"/>
          <p:cNvSpPr>
            <a:spLocks noGrp="1"/>
          </p:cNvSpPr>
          <p:nvPr>
            <p:ph type="title"/>
          </p:nvPr>
        </p:nvSpPr>
        <p:spPr>
          <a:xfrm>
            <a:off x="609600" y="1412781"/>
            <a:ext cx="10972800" cy="581457"/>
          </a:xfrm>
        </p:spPr>
        <p:txBody>
          <a:bodyPr/>
          <a:lstStyle>
            <a:lvl1pPr>
              <a:defRPr sz="2500" b="1"/>
            </a:lvl1pPr>
          </a:lstStyle>
          <a:p>
            <a:r>
              <a:rPr lang="tr-TR"/>
              <a:t>Asıl başlık stili için tıklatın</a:t>
            </a:r>
            <a:endParaRPr lang="tr-TR" dirty="0"/>
          </a:p>
        </p:txBody>
      </p:sp>
      <p:sp>
        <p:nvSpPr>
          <p:cNvPr id="5" name="Date Placeholder 3"/>
          <p:cNvSpPr>
            <a:spLocks noGrp="1"/>
          </p:cNvSpPr>
          <p:nvPr>
            <p:ph type="dt" sz="half" idx="10"/>
          </p:nvPr>
        </p:nvSpPr>
        <p:spPr>
          <a:xfrm>
            <a:off x="609603" y="6356357"/>
            <a:ext cx="1704623" cy="365125"/>
          </a:xfrm>
        </p:spPr>
        <p:txBody>
          <a:bodyPr/>
          <a:lstStyle/>
          <a:p>
            <a:fld id="{3D92455D-19EF-4ADB-BAE3-038F93DF94DD}" type="datetimeFigureOut">
              <a:rPr lang="tr-TR" smtClean="0"/>
              <a:t>14.03.2022</a:t>
            </a:fld>
            <a:endParaRPr lang="tr-TR"/>
          </a:p>
        </p:txBody>
      </p:sp>
      <p:sp>
        <p:nvSpPr>
          <p:cNvPr id="7" name="Slide Number Placeholder 5"/>
          <p:cNvSpPr txBox="1">
            <a:spLocks/>
          </p:cNvSpPr>
          <p:nvPr/>
        </p:nvSpPr>
        <p:spPr>
          <a:xfrm>
            <a:off x="10103364" y="6356357"/>
            <a:ext cx="1479037" cy="365125"/>
          </a:xfrm>
          <a:prstGeom prst="rect">
            <a:avLst/>
          </a:prstGeom>
        </p:spPr>
        <p:txBody>
          <a:bodyPr vert="horz" lIns="99798" tIns="49899" rIns="99798" bIns="49899" rtlCol="0" anchor="ctr"/>
          <a:lstStyle>
            <a:defPPr>
              <a:defRPr lang="tr-TR"/>
            </a:defPPr>
            <a:lvl1pPr marL="0" algn="r" defTabSz="914400" rtl="0" eaLnBrk="1" latinLnBrk="0" hangingPunct="1">
              <a:defRPr sz="86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50C5B7-CC83-4B32-AEAE-2BCED4983BEC}" type="slidenum">
              <a:rPr lang="tr-TR" sz="863" smtClean="0"/>
              <a:pPr/>
              <a:t>‹#›</a:t>
            </a:fld>
            <a:endParaRPr lang="tr-TR" sz="863"/>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399938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738" y="1916475"/>
            <a:ext cx="5807783" cy="381380"/>
          </a:xfrm>
        </p:spPr>
        <p:txBody>
          <a:bodyPr anchor="b"/>
          <a:lstStyle>
            <a:lvl1pPr marL="0" indent="0">
              <a:buNone/>
              <a:defRPr sz="2302" b="1"/>
            </a:lvl1pPr>
            <a:lvl2pPr marL="441804" indent="0">
              <a:buNone/>
              <a:defRPr sz="1948" b="1"/>
            </a:lvl2pPr>
            <a:lvl3pPr marL="883608" indent="0">
              <a:buNone/>
              <a:defRPr sz="1771" b="1"/>
            </a:lvl3pPr>
            <a:lvl4pPr marL="1325412" indent="0">
              <a:buNone/>
              <a:defRPr sz="1505" b="1"/>
            </a:lvl4pPr>
            <a:lvl5pPr marL="1767216" indent="0">
              <a:buNone/>
              <a:defRPr sz="1505" b="1"/>
            </a:lvl5pPr>
            <a:lvl6pPr marL="2209020" indent="0">
              <a:buNone/>
              <a:defRPr sz="1505" b="1"/>
            </a:lvl6pPr>
            <a:lvl7pPr marL="2650824" indent="0">
              <a:buNone/>
              <a:defRPr sz="1505" b="1"/>
            </a:lvl7pPr>
            <a:lvl8pPr marL="3092629" indent="0">
              <a:buNone/>
              <a:defRPr sz="1505" b="1"/>
            </a:lvl8pPr>
            <a:lvl9pPr marL="3534433" indent="0">
              <a:buNone/>
              <a:defRPr sz="1505" b="1"/>
            </a:lvl9pPr>
          </a:lstStyle>
          <a:p>
            <a:pPr lvl="0"/>
            <a:r>
              <a:rPr lang="tr-TR"/>
              <a:t>Asıl metin stillerini düzenle</a:t>
            </a:r>
          </a:p>
        </p:txBody>
      </p:sp>
      <p:sp>
        <p:nvSpPr>
          <p:cNvPr id="4" name="Content Placeholder 3"/>
          <p:cNvSpPr>
            <a:spLocks noGrp="1"/>
          </p:cNvSpPr>
          <p:nvPr>
            <p:ph sz="half" idx="2"/>
          </p:nvPr>
        </p:nvSpPr>
        <p:spPr>
          <a:xfrm>
            <a:off x="188738" y="2358916"/>
            <a:ext cx="5807783" cy="4361666"/>
          </a:xfrm>
        </p:spPr>
        <p:txBody>
          <a:bodyPr/>
          <a:lstStyle>
            <a:lvl1pPr>
              <a:defRPr sz="2302"/>
            </a:lvl1pPr>
            <a:lvl2pPr>
              <a:defRPr sz="1948"/>
            </a:lvl2pPr>
            <a:lvl3pPr>
              <a:defRPr sz="1771"/>
            </a:lvl3pPr>
            <a:lvl4pPr>
              <a:defRPr sz="1505"/>
            </a:lvl4pPr>
            <a:lvl5pPr>
              <a:defRPr sz="1505"/>
            </a:lvl5pPr>
            <a:lvl6pPr>
              <a:defRPr sz="1505"/>
            </a:lvl6pPr>
            <a:lvl7pPr>
              <a:defRPr sz="1505"/>
            </a:lvl7pPr>
            <a:lvl8pPr>
              <a:defRPr sz="1505"/>
            </a:lvl8pPr>
            <a:lvl9pPr>
              <a:defRPr sz="1505"/>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93370" y="1916475"/>
            <a:ext cx="5798481" cy="381380"/>
          </a:xfrm>
        </p:spPr>
        <p:txBody>
          <a:bodyPr anchor="b"/>
          <a:lstStyle>
            <a:lvl1pPr marL="0" indent="0">
              <a:buNone/>
              <a:defRPr sz="2302" b="1"/>
            </a:lvl1pPr>
            <a:lvl2pPr marL="441804" indent="0">
              <a:buNone/>
              <a:defRPr sz="1948" b="1"/>
            </a:lvl2pPr>
            <a:lvl3pPr marL="883608" indent="0">
              <a:buNone/>
              <a:defRPr sz="1771" b="1"/>
            </a:lvl3pPr>
            <a:lvl4pPr marL="1325412" indent="0">
              <a:buNone/>
              <a:defRPr sz="1505" b="1"/>
            </a:lvl4pPr>
            <a:lvl5pPr marL="1767216" indent="0">
              <a:buNone/>
              <a:defRPr sz="1505" b="1"/>
            </a:lvl5pPr>
            <a:lvl6pPr marL="2209020" indent="0">
              <a:buNone/>
              <a:defRPr sz="1505" b="1"/>
            </a:lvl6pPr>
            <a:lvl7pPr marL="2650824" indent="0">
              <a:buNone/>
              <a:defRPr sz="1505" b="1"/>
            </a:lvl7pPr>
            <a:lvl8pPr marL="3092629" indent="0">
              <a:buNone/>
              <a:defRPr sz="1505" b="1"/>
            </a:lvl8pPr>
            <a:lvl9pPr marL="3534433" indent="0">
              <a:buNone/>
              <a:defRPr sz="1505" b="1"/>
            </a:lvl9pPr>
          </a:lstStyle>
          <a:p>
            <a:pPr lvl="0"/>
            <a:r>
              <a:rPr lang="tr-TR"/>
              <a:t>Asıl metin stillerini düzenle</a:t>
            </a:r>
          </a:p>
        </p:txBody>
      </p:sp>
      <p:sp>
        <p:nvSpPr>
          <p:cNvPr id="6" name="Content Placeholder 5"/>
          <p:cNvSpPr>
            <a:spLocks noGrp="1"/>
          </p:cNvSpPr>
          <p:nvPr>
            <p:ph sz="quarter" idx="4"/>
          </p:nvPr>
        </p:nvSpPr>
        <p:spPr>
          <a:xfrm>
            <a:off x="6193370" y="2358916"/>
            <a:ext cx="5798481" cy="4361666"/>
          </a:xfrm>
        </p:spPr>
        <p:txBody>
          <a:bodyPr/>
          <a:lstStyle>
            <a:lvl1pPr>
              <a:defRPr sz="2302"/>
            </a:lvl1pPr>
            <a:lvl2pPr>
              <a:defRPr sz="1948"/>
            </a:lvl2pPr>
            <a:lvl3pPr>
              <a:defRPr sz="1771"/>
            </a:lvl3pPr>
            <a:lvl4pPr>
              <a:defRPr sz="1505"/>
            </a:lvl4pPr>
            <a:lvl5pPr>
              <a:defRPr sz="1505"/>
            </a:lvl5pPr>
            <a:lvl6pPr>
              <a:defRPr sz="1505"/>
            </a:lvl6pPr>
            <a:lvl7pPr>
              <a:defRPr sz="1505"/>
            </a:lvl7pPr>
            <a:lvl8pPr>
              <a:defRPr sz="1505"/>
            </a:lvl8pPr>
            <a:lvl9pPr>
              <a:defRPr sz="1505"/>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 name="Title 1"/>
          <p:cNvSpPr>
            <a:spLocks noGrp="1"/>
          </p:cNvSpPr>
          <p:nvPr>
            <p:ph type="title"/>
          </p:nvPr>
        </p:nvSpPr>
        <p:spPr>
          <a:xfrm>
            <a:off x="5" y="1265059"/>
            <a:ext cx="12191999" cy="590359"/>
          </a:xfrm>
        </p:spPr>
        <p:txBody>
          <a:bodyPr>
            <a:noAutofit/>
          </a:bodyPr>
          <a:lstStyle>
            <a:lvl1pPr>
              <a:defRPr sz="3542">
                <a:effectLst>
                  <a:outerShdw blurRad="38100" dist="38100" dir="2700000" algn="tl">
                    <a:srgbClr val="000000">
                      <a:alpha val="43137"/>
                    </a:srgbClr>
                  </a:outerShdw>
                </a:effectLst>
              </a:defRPr>
            </a:lvl1pPr>
          </a:lstStyle>
          <a:p>
            <a:r>
              <a:rPr lang="tr-TR"/>
              <a:t>Asıl başlık stili için tıklatın</a:t>
            </a:r>
            <a:endParaRPr lang="en-US" dirty="0"/>
          </a:p>
        </p:txBody>
      </p:sp>
    </p:spTree>
    <p:extLst>
      <p:ext uri="{BB962C8B-B14F-4D97-AF65-F5344CB8AC3E}">
        <p14:creationId xmlns:p14="http://schemas.microsoft.com/office/powerpoint/2010/main" val="341084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navigation8" descr="ujkm,">
            <a:hlinkClick r:id="" action="ppaction://noaction"/>
          </p:cNvPr>
          <p:cNvPicPr>
            <a:picLocks noChangeAspect="1" noChangeArrowheads="1"/>
          </p:cNvPicPr>
          <p:nvPr userDrawn="1"/>
        </p:nvPicPr>
        <p:blipFill>
          <a:blip r:embed="rId2" cstate="print"/>
          <a:srcRect/>
          <a:stretch>
            <a:fillRect/>
          </a:stretch>
        </p:blipFill>
        <p:spPr bwMode="auto">
          <a:xfrm>
            <a:off x="472019" y="511175"/>
            <a:ext cx="1856316" cy="1231900"/>
          </a:xfrm>
          <a:prstGeom prst="rect">
            <a:avLst/>
          </a:prstGeom>
          <a:noFill/>
          <a:ln w="9525">
            <a:noFill/>
            <a:miter lim="800000"/>
            <a:headEnd/>
            <a:tailEnd/>
          </a:ln>
        </p:spPr>
      </p:pic>
      <p:sp>
        <p:nvSpPr>
          <p:cNvPr id="5" name="navigation1">
            <a:hlinkClick r:id="" action="ppaction://noaction"/>
          </p:cNvPr>
          <p:cNvSpPr>
            <a:spLocks noChangeArrowheads="1"/>
          </p:cNvSpPr>
          <p:nvPr userDrawn="1"/>
        </p:nvSpPr>
        <p:spPr bwMode="auto">
          <a:xfrm>
            <a:off x="7440085" y="1076328"/>
            <a:ext cx="480483" cy="360363"/>
          </a:xfrm>
          <a:prstGeom prst="ellipse">
            <a:avLst/>
          </a:prstGeom>
          <a:solidFill>
            <a:schemeClr val="bg1"/>
          </a:solidFill>
          <a:ln w="28575">
            <a:noFill/>
            <a:round/>
            <a:headEnd/>
            <a:tailEnd/>
          </a:ln>
          <a:effectLst/>
        </p:spPr>
        <p:txBody>
          <a:bodyPr wrap="none" lIns="0" tIns="0" rIns="0" bIns="0" anchor="ctr"/>
          <a:lstStyle/>
          <a:p>
            <a:pPr algn="ctr">
              <a:defRPr/>
            </a:pPr>
            <a:r>
              <a:rPr lang="ru-RU" sz="2400" b="1">
                <a:solidFill>
                  <a:schemeClr val="hlink"/>
                </a:solidFill>
              </a:rPr>
              <a:t>1</a:t>
            </a:r>
          </a:p>
        </p:txBody>
      </p:sp>
      <p:sp>
        <p:nvSpPr>
          <p:cNvPr id="6" name="navigation2">
            <a:hlinkClick r:id="" action="ppaction://noaction"/>
          </p:cNvPr>
          <p:cNvSpPr>
            <a:spLocks noChangeArrowheads="1"/>
          </p:cNvSpPr>
          <p:nvPr userDrawn="1"/>
        </p:nvSpPr>
        <p:spPr bwMode="auto">
          <a:xfrm>
            <a:off x="7857067" y="1076328"/>
            <a:ext cx="480484"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2</a:t>
            </a:r>
          </a:p>
        </p:txBody>
      </p:sp>
      <p:sp>
        <p:nvSpPr>
          <p:cNvPr id="7" name="navigation3">
            <a:hlinkClick r:id="" action="ppaction://noaction"/>
          </p:cNvPr>
          <p:cNvSpPr>
            <a:spLocks noChangeArrowheads="1"/>
          </p:cNvSpPr>
          <p:nvPr userDrawn="1"/>
        </p:nvSpPr>
        <p:spPr bwMode="auto">
          <a:xfrm>
            <a:off x="8274052" y="1076328"/>
            <a:ext cx="48048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3</a:t>
            </a:r>
          </a:p>
        </p:txBody>
      </p:sp>
      <p:sp>
        <p:nvSpPr>
          <p:cNvPr id="8" name="navigation4">
            <a:hlinkClick r:id="" action="ppaction://noaction"/>
          </p:cNvPr>
          <p:cNvSpPr>
            <a:spLocks noChangeArrowheads="1"/>
          </p:cNvSpPr>
          <p:nvPr userDrawn="1"/>
        </p:nvSpPr>
        <p:spPr bwMode="auto">
          <a:xfrm>
            <a:off x="8691034" y="1076328"/>
            <a:ext cx="480484"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4</a:t>
            </a:r>
          </a:p>
        </p:txBody>
      </p:sp>
      <p:sp>
        <p:nvSpPr>
          <p:cNvPr id="9" name="navigation5">
            <a:hlinkClick r:id="" action="ppaction://noaction"/>
          </p:cNvPr>
          <p:cNvSpPr>
            <a:spLocks noChangeArrowheads="1"/>
          </p:cNvSpPr>
          <p:nvPr userDrawn="1"/>
        </p:nvSpPr>
        <p:spPr bwMode="auto">
          <a:xfrm>
            <a:off x="9108017" y="1076328"/>
            <a:ext cx="48048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5</a:t>
            </a:r>
          </a:p>
        </p:txBody>
      </p:sp>
      <p:sp>
        <p:nvSpPr>
          <p:cNvPr id="10" name="navigation6">
            <a:hlinkClick r:id="" action="ppaction://noaction"/>
          </p:cNvPr>
          <p:cNvSpPr>
            <a:spLocks noChangeArrowheads="1"/>
          </p:cNvSpPr>
          <p:nvPr userDrawn="1"/>
        </p:nvSpPr>
        <p:spPr bwMode="auto">
          <a:xfrm>
            <a:off x="9525002" y="1076328"/>
            <a:ext cx="480484"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6</a:t>
            </a:r>
          </a:p>
        </p:txBody>
      </p:sp>
      <p:sp>
        <p:nvSpPr>
          <p:cNvPr id="11" name="navigation7">
            <a:hlinkClick r:id="" action="ppaction://noaction"/>
          </p:cNvPr>
          <p:cNvSpPr>
            <a:spLocks noChangeArrowheads="1"/>
          </p:cNvSpPr>
          <p:nvPr userDrawn="1"/>
        </p:nvSpPr>
        <p:spPr bwMode="auto">
          <a:xfrm>
            <a:off x="9941985" y="1076328"/>
            <a:ext cx="48048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7</a:t>
            </a:r>
          </a:p>
        </p:txBody>
      </p:sp>
      <p:sp>
        <p:nvSpPr>
          <p:cNvPr id="12" name="Oval 13">
            <a:hlinkClick r:id="" action="ppaction://noaction"/>
          </p:cNvPr>
          <p:cNvSpPr>
            <a:spLocks noChangeArrowheads="1"/>
          </p:cNvSpPr>
          <p:nvPr userDrawn="1"/>
        </p:nvSpPr>
        <p:spPr bwMode="auto">
          <a:xfrm>
            <a:off x="10358967" y="1076328"/>
            <a:ext cx="480484" cy="360363"/>
          </a:xfrm>
          <a:prstGeom prst="ellipse">
            <a:avLst/>
          </a:prstGeom>
          <a:noFill/>
          <a:ln w="28575">
            <a:noFill/>
            <a:round/>
            <a:headEnd/>
            <a:tailEnd/>
          </a:ln>
          <a:effectLst/>
        </p:spPr>
        <p:txBody>
          <a:bodyPr wrap="none" lIns="0" tIns="0" rIns="0" bIns="0" anchor="ctr"/>
          <a:lstStyle/>
          <a:p>
            <a:pPr algn="ctr">
              <a:defRPr/>
            </a:pPr>
            <a:r>
              <a:rPr lang="en-US" sz="2400" b="1">
                <a:solidFill>
                  <a:schemeClr val="bg1"/>
                </a:solidFill>
              </a:rPr>
              <a:t>8</a:t>
            </a:r>
            <a:endParaRPr lang="ru-RU" sz="2400" b="1">
              <a:solidFill>
                <a:schemeClr val="bg1"/>
              </a:solidFill>
            </a:endParaRPr>
          </a:p>
        </p:txBody>
      </p:sp>
      <p:sp>
        <p:nvSpPr>
          <p:cNvPr id="104450" name="Rectangle 2"/>
          <p:cNvSpPr>
            <a:spLocks noGrp="1" noChangeArrowheads="1"/>
          </p:cNvSpPr>
          <p:nvPr>
            <p:ph type="ctrTitle"/>
          </p:nvPr>
        </p:nvSpPr>
        <p:spPr>
          <a:xfrm>
            <a:off x="814919" y="2455863"/>
            <a:ext cx="10297583" cy="2139950"/>
          </a:xfrm>
          <a:effectLst>
            <a:outerShdw dist="17961" dir="2700000" algn="ctr" rotWithShape="0">
              <a:schemeClr val="hlink">
                <a:alpha val="50000"/>
              </a:schemeClr>
            </a:outerShdw>
          </a:effectLst>
        </p:spPr>
        <p:txBody>
          <a:bodyPr/>
          <a:lstStyle>
            <a:lvl1pPr>
              <a:lnSpc>
                <a:spcPct val="120000"/>
              </a:lnSpc>
              <a:defRPr sz="2400">
                <a:solidFill>
                  <a:schemeClr val="bg1"/>
                </a:solidFill>
              </a:defRPr>
            </a:lvl1pPr>
          </a:lstStyle>
          <a:p>
            <a:r>
              <a:rPr lang="ru-RU"/>
              <a:t>Образец заголовка</a:t>
            </a:r>
          </a:p>
        </p:txBody>
      </p:sp>
      <p:sp>
        <p:nvSpPr>
          <p:cNvPr id="104451" name="Rectangle 3"/>
          <p:cNvSpPr>
            <a:spLocks noGrp="1" noChangeArrowheads="1"/>
          </p:cNvSpPr>
          <p:nvPr>
            <p:ph type="subTitle" idx="1"/>
          </p:nvPr>
        </p:nvSpPr>
        <p:spPr>
          <a:xfrm>
            <a:off x="814919" y="4652963"/>
            <a:ext cx="10297583" cy="360362"/>
          </a:xfrm>
        </p:spPr>
        <p:txBody>
          <a:bodyPr anchor="ctr"/>
          <a:lstStyle>
            <a:lvl1pPr marL="0" indent="0">
              <a:buFontTx/>
              <a:buNone/>
              <a:defRPr sz="1400" b="1">
                <a:solidFill>
                  <a:schemeClr val="bg1"/>
                </a:solidFill>
              </a:defRPr>
            </a:lvl1pPr>
          </a:lstStyle>
          <a:p>
            <a:r>
              <a:rPr lang="ru-RU"/>
              <a:t>Образец подзаголовка</a:t>
            </a:r>
          </a:p>
        </p:txBody>
      </p:sp>
    </p:spTree>
    <p:extLst>
      <p:ext uri="{BB962C8B-B14F-4D97-AF65-F5344CB8AC3E}">
        <p14:creationId xmlns:p14="http://schemas.microsoft.com/office/powerpoint/2010/main" val="227104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3399D9B8-FDE3-4C6A-8E0B-045A74549F99}" type="slidenum">
              <a:rPr lang="ru-RU"/>
              <a:pPr>
                <a:defRPr/>
              </a:pPr>
              <a:t>‹#›</a:t>
            </a:fld>
            <a:endParaRPr lang="ru-RU"/>
          </a:p>
        </p:txBody>
      </p:sp>
    </p:spTree>
    <p:extLst>
      <p:ext uri="{BB962C8B-B14F-4D97-AF65-F5344CB8AC3E}">
        <p14:creationId xmlns:p14="http://schemas.microsoft.com/office/powerpoint/2010/main" val="11817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898CB301-1EF2-4FC2-AD93-B31418E9092B}" type="slidenum">
              <a:rPr lang="ru-RU"/>
              <a:pPr>
                <a:defRPr/>
              </a:pPr>
              <a:t>‹#›</a:t>
            </a:fld>
            <a:endParaRPr lang="ru-RU"/>
          </a:p>
        </p:txBody>
      </p:sp>
    </p:spTree>
    <p:extLst>
      <p:ext uri="{BB962C8B-B14F-4D97-AF65-F5344CB8AC3E}">
        <p14:creationId xmlns:p14="http://schemas.microsoft.com/office/powerpoint/2010/main" val="304426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24419" y="1125538"/>
            <a:ext cx="5513916"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341536" y="1125538"/>
            <a:ext cx="5516033"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B75D9B1C-A919-4199-A392-2750FF6F3CE4}" type="slidenum">
              <a:rPr lang="ru-RU"/>
              <a:pPr>
                <a:defRPr/>
              </a:pPr>
              <a:t>‹#›</a:t>
            </a:fld>
            <a:endParaRPr lang="ru-RU" dirty="0"/>
          </a:p>
        </p:txBody>
      </p:sp>
    </p:spTree>
    <p:extLst>
      <p:ext uri="{BB962C8B-B14F-4D97-AF65-F5344CB8AC3E}">
        <p14:creationId xmlns:p14="http://schemas.microsoft.com/office/powerpoint/2010/main" val="385516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182DA2FB-5A5A-428D-97B2-223E6D360E40}" type="slidenum">
              <a:rPr lang="ru-RU"/>
              <a:pPr>
                <a:defRPr/>
              </a:pPr>
              <a:t>‹#›</a:t>
            </a:fld>
            <a:endParaRPr lang="ru-RU"/>
          </a:p>
        </p:txBody>
      </p:sp>
    </p:spTree>
    <p:extLst>
      <p:ext uri="{BB962C8B-B14F-4D97-AF65-F5344CB8AC3E}">
        <p14:creationId xmlns:p14="http://schemas.microsoft.com/office/powerpoint/2010/main" val="286560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561135E7-284F-4065-A6D6-F92DCC7C024F}" type="slidenum">
              <a:rPr lang="ru-RU"/>
              <a:pPr>
                <a:defRPr/>
              </a:pPr>
              <a:t>‹#›</a:t>
            </a:fld>
            <a:endParaRPr lang="ru-RU"/>
          </a:p>
        </p:txBody>
      </p:sp>
    </p:spTree>
    <p:extLst>
      <p:ext uri="{BB962C8B-B14F-4D97-AF65-F5344CB8AC3E}">
        <p14:creationId xmlns:p14="http://schemas.microsoft.com/office/powerpoint/2010/main" val="30874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1" y="1401767"/>
            <a:ext cx="10972800" cy="494771"/>
          </a:xfrm>
        </p:spPr>
        <p:txBody>
          <a:bodyPr>
            <a:normAutofit/>
          </a:bodyPr>
          <a:lstStyle>
            <a:lvl1pPr>
              <a:defRPr sz="2500" b="1"/>
            </a:lvl1pPr>
          </a:lstStyle>
          <a:p>
            <a:r>
              <a:rPr lang="tr-TR"/>
              <a:t>Asıl başlık stili için tıklatın</a:t>
            </a:r>
            <a:endParaRPr lang="en-US" dirty="0"/>
          </a:p>
        </p:txBody>
      </p:sp>
      <p:sp>
        <p:nvSpPr>
          <p:cNvPr id="3" name="Content Placeholder 2"/>
          <p:cNvSpPr>
            <a:spLocks noGrp="1"/>
          </p:cNvSpPr>
          <p:nvPr>
            <p:ph idx="1"/>
          </p:nvPr>
        </p:nvSpPr>
        <p:spPr>
          <a:xfrm>
            <a:off x="609601" y="1989668"/>
            <a:ext cx="10972800" cy="413649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09604" y="6356357"/>
            <a:ext cx="1648177"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934225" y="6356357"/>
            <a:ext cx="1648176"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21613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5B4BFD9-831D-4821-95AD-FE664F43D8C0}" type="slidenum">
              <a:rPr lang="ru-RU"/>
              <a:pPr>
                <a:defRPr/>
              </a:pPr>
              <a:t>‹#›</a:t>
            </a:fld>
            <a:endParaRPr lang="ru-RU"/>
          </a:p>
        </p:txBody>
      </p:sp>
    </p:spTree>
    <p:extLst>
      <p:ext uri="{BB962C8B-B14F-4D97-AF65-F5344CB8AC3E}">
        <p14:creationId xmlns:p14="http://schemas.microsoft.com/office/powerpoint/2010/main" val="51192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A3D04A28-294E-4910-B288-B05A475CB442}" type="slidenum">
              <a:rPr lang="ru-RU"/>
              <a:pPr>
                <a:defRPr/>
              </a:pPr>
              <a:t>‹#›</a:t>
            </a:fld>
            <a:endParaRPr lang="ru-RU"/>
          </a:p>
        </p:txBody>
      </p:sp>
    </p:spTree>
    <p:extLst>
      <p:ext uri="{BB962C8B-B14F-4D97-AF65-F5344CB8AC3E}">
        <p14:creationId xmlns:p14="http://schemas.microsoft.com/office/powerpoint/2010/main" val="175939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B2B56B8B-B14D-4CEA-BE2A-3655AAA6E71C}" type="slidenum">
              <a:rPr lang="ru-RU"/>
              <a:pPr>
                <a:defRPr/>
              </a:pPr>
              <a:t>‹#›</a:t>
            </a:fld>
            <a:endParaRPr lang="ru-RU"/>
          </a:p>
        </p:txBody>
      </p:sp>
    </p:spTree>
    <p:extLst>
      <p:ext uri="{BB962C8B-B14F-4D97-AF65-F5344CB8AC3E}">
        <p14:creationId xmlns:p14="http://schemas.microsoft.com/office/powerpoint/2010/main" val="871388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E4CE73C5-F082-40E4-9D61-6A93E875341A}" type="slidenum">
              <a:rPr lang="ru-RU"/>
              <a:pPr>
                <a:defRPr/>
              </a:pPr>
              <a:t>‹#›</a:t>
            </a:fld>
            <a:endParaRPr lang="ru-RU"/>
          </a:p>
        </p:txBody>
      </p:sp>
    </p:spTree>
    <p:extLst>
      <p:ext uri="{BB962C8B-B14F-4D97-AF65-F5344CB8AC3E}">
        <p14:creationId xmlns:p14="http://schemas.microsoft.com/office/powerpoint/2010/main" val="106548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50867" y="0"/>
            <a:ext cx="2806700"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4420" y="0"/>
            <a:ext cx="8223249"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68422E0E-E6B4-46C2-A2F1-A3F750D05BEF}" type="slidenum">
              <a:rPr lang="ru-RU"/>
              <a:pPr>
                <a:defRPr/>
              </a:pPr>
              <a:t>‹#›</a:t>
            </a:fld>
            <a:endParaRPr lang="ru-RU"/>
          </a:p>
        </p:txBody>
      </p:sp>
    </p:spTree>
    <p:extLst>
      <p:ext uri="{BB962C8B-B14F-4D97-AF65-F5344CB8AC3E}">
        <p14:creationId xmlns:p14="http://schemas.microsoft.com/office/powerpoint/2010/main" val="272675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79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419" y="0"/>
            <a:ext cx="9825869" cy="962025"/>
          </a:xfrm>
          <a:prstGeom prst="rect">
            <a:avLst/>
          </a:prstGeom>
        </p:spPr>
        <p:txBody>
          <a:bodyPr/>
          <a:lstStyle/>
          <a:p>
            <a:r>
              <a:rPr lang="ru-RU"/>
              <a:t>Образец заголовка</a:t>
            </a:r>
          </a:p>
        </p:txBody>
      </p:sp>
      <p:sp>
        <p:nvSpPr>
          <p:cNvPr id="3" name="Rectangle 4"/>
          <p:cNvSpPr>
            <a:spLocks noGrp="1" noChangeArrowheads="1"/>
          </p:cNvSpPr>
          <p:nvPr>
            <p:ph type="sldNum" sz="quarter" idx="10"/>
          </p:nvPr>
        </p:nvSpPr>
        <p:spPr>
          <a:xfrm>
            <a:off x="11013017" y="6448428"/>
            <a:ext cx="836083" cy="377825"/>
          </a:xfrm>
          <a:prstGeom prst="rect">
            <a:avLst/>
          </a:prstGeom>
          <a:ln/>
        </p:spPr>
        <p:txBody>
          <a:bodyPr/>
          <a:lstStyle>
            <a:lvl1pPr>
              <a:defRPr/>
            </a:lvl1pPr>
          </a:lstStyle>
          <a:p>
            <a:pPr>
              <a:defRPr/>
            </a:pPr>
            <a:fld id="{561135E7-284F-4065-A6D6-F92DCC7C024F}" type="slidenum">
              <a:rPr lang="ru-RU"/>
              <a:pPr>
                <a:defRPr/>
              </a:pPr>
              <a:t>‹#›</a:t>
            </a:fld>
            <a:endParaRPr lang="ru-RU"/>
          </a:p>
        </p:txBody>
      </p:sp>
    </p:spTree>
    <p:extLst>
      <p:ext uri="{BB962C8B-B14F-4D97-AF65-F5344CB8AC3E}">
        <p14:creationId xmlns:p14="http://schemas.microsoft.com/office/powerpoint/2010/main" val="354357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540424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3009860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95327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7"/>
            <a:ext cx="10363201" cy="1362075"/>
          </a:xfrm>
        </p:spPr>
        <p:txBody>
          <a:bodyPr anchor="t"/>
          <a:lstStyle>
            <a:lvl1pPr algn="l">
              <a:defRPr sz="3000" b="1" cap="all"/>
            </a:lvl1pPr>
          </a:lstStyle>
          <a:p>
            <a:r>
              <a:rPr lang="tr-TR"/>
              <a:t>Asıl başlık stili için tıklatın</a:t>
            </a:r>
            <a:endParaRPr lang="en-US" dirty="0"/>
          </a:p>
        </p:txBody>
      </p:sp>
      <p:sp>
        <p:nvSpPr>
          <p:cNvPr id="3" name="Text Placeholder 2"/>
          <p:cNvSpPr>
            <a:spLocks noGrp="1"/>
          </p:cNvSpPr>
          <p:nvPr>
            <p:ph type="body" idx="1"/>
          </p:nvPr>
        </p:nvSpPr>
        <p:spPr>
          <a:xfrm>
            <a:off x="963087" y="2906720"/>
            <a:ext cx="10363201" cy="1500187"/>
          </a:xfrm>
        </p:spPr>
        <p:txBody>
          <a:bodyPr anchor="b"/>
          <a:lstStyle>
            <a:lvl1pPr marL="0" indent="0">
              <a:buNone/>
              <a:defRPr sz="1461">
                <a:solidFill>
                  <a:schemeClr val="tx1">
                    <a:tint val="75000"/>
                  </a:schemeClr>
                </a:solidFill>
              </a:defRPr>
            </a:lvl1pPr>
            <a:lvl2pPr marL="331353" indent="0">
              <a:buNone/>
              <a:defRPr sz="1328">
                <a:solidFill>
                  <a:schemeClr val="tx1">
                    <a:tint val="75000"/>
                  </a:schemeClr>
                </a:solidFill>
              </a:defRPr>
            </a:lvl2pPr>
            <a:lvl3pPr marL="662706" indent="0">
              <a:buNone/>
              <a:defRPr sz="1129">
                <a:solidFill>
                  <a:schemeClr val="tx1">
                    <a:tint val="75000"/>
                  </a:schemeClr>
                </a:solidFill>
              </a:defRPr>
            </a:lvl3pPr>
            <a:lvl4pPr marL="994059" indent="0">
              <a:buNone/>
              <a:defRPr sz="996">
                <a:solidFill>
                  <a:schemeClr val="tx1">
                    <a:tint val="75000"/>
                  </a:schemeClr>
                </a:solidFill>
              </a:defRPr>
            </a:lvl4pPr>
            <a:lvl5pPr marL="1325412" indent="0">
              <a:buNone/>
              <a:defRPr sz="996">
                <a:solidFill>
                  <a:schemeClr val="tx1">
                    <a:tint val="75000"/>
                  </a:schemeClr>
                </a:solidFill>
              </a:defRPr>
            </a:lvl5pPr>
            <a:lvl6pPr marL="1656765" indent="0">
              <a:buNone/>
              <a:defRPr sz="996">
                <a:solidFill>
                  <a:schemeClr val="tx1">
                    <a:tint val="75000"/>
                  </a:schemeClr>
                </a:solidFill>
              </a:defRPr>
            </a:lvl6pPr>
            <a:lvl7pPr marL="1988118" indent="0">
              <a:buNone/>
              <a:defRPr sz="996">
                <a:solidFill>
                  <a:schemeClr val="tx1">
                    <a:tint val="75000"/>
                  </a:schemeClr>
                </a:solidFill>
              </a:defRPr>
            </a:lvl7pPr>
            <a:lvl8pPr marL="2319472" indent="0">
              <a:buNone/>
              <a:defRPr sz="996">
                <a:solidFill>
                  <a:schemeClr val="tx1">
                    <a:tint val="75000"/>
                  </a:schemeClr>
                </a:solidFill>
              </a:defRPr>
            </a:lvl8pPr>
            <a:lvl9pPr marL="2650825" indent="0">
              <a:buNone/>
              <a:defRPr sz="996">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609603" y="6356357"/>
            <a:ext cx="1873761"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934225" y="6356357"/>
            <a:ext cx="1648176"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1529055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291604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D92455D-19EF-4ADB-BAE3-038F93DF94DD}" type="datetimeFigureOut">
              <a:rPr lang="tr-TR" smtClean="0"/>
              <a:t>14.03.2022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240954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D92455D-19EF-4ADB-BAE3-038F93DF94DD}"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15191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D92455D-19EF-4ADB-BAE3-038F93DF94DD}" type="datetimeFigureOut">
              <a:rPr lang="tr-TR" smtClean="0"/>
              <a:t>14.03.2022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75167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124385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249099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948393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319497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24016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267159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47703" y="1422400"/>
            <a:ext cx="11036300" cy="575734"/>
          </a:xfrm>
        </p:spPr>
        <p:txBody>
          <a:bodyPr>
            <a:normAutofit/>
          </a:bodyPr>
          <a:lstStyle>
            <a:lvl1pPr>
              <a:defRPr sz="2500" b="1"/>
            </a:lvl1pPr>
          </a:lstStyle>
          <a:p>
            <a:r>
              <a:rPr lang="tr-TR"/>
              <a:t>Asıl başlık stili için tıklatın</a:t>
            </a:r>
            <a:endParaRPr lang="en-US" dirty="0"/>
          </a:p>
        </p:txBody>
      </p:sp>
      <p:sp>
        <p:nvSpPr>
          <p:cNvPr id="3" name="Content Placeholder 2"/>
          <p:cNvSpPr>
            <a:spLocks noGrp="1"/>
          </p:cNvSpPr>
          <p:nvPr>
            <p:ph sz="half" idx="1"/>
          </p:nvPr>
        </p:nvSpPr>
        <p:spPr>
          <a:xfrm>
            <a:off x="647701" y="2106091"/>
            <a:ext cx="5448299" cy="3972981"/>
          </a:xfrm>
        </p:spPr>
        <p:txBody>
          <a:bodyPr/>
          <a:lstStyle>
            <a:lvl1pPr>
              <a:defRPr sz="2059"/>
            </a:lvl1pPr>
            <a:lvl2pPr>
              <a:defRPr sz="1727"/>
            </a:lvl2pPr>
            <a:lvl3pPr>
              <a:defRPr sz="1461"/>
            </a:lvl3pPr>
            <a:lvl4pPr>
              <a:defRPr sz="1328"/>
            </a:lvl4pPr>
            <a:lvl5pPr>
              <a:defRPr sz="1328"/>
            </a:lvl5pPr>
            <a:lvl6pPr>
              <a:defRPr sz="1328"/>
            </a:lvl6pPr>
            <a:lvl7pPr>
              <a:defRPr sz="1328"/>
            </a:lvl7pPr>
            <a:lvl8pPr>
              <a:defRPr sz="1328"/>
            </a:lvl8pPr>
            <a:lvl9pPr>
              <a:defRPr sz="1328"/>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87913" y="2106086"/>
            <a:ext cx="5396091" cy="3972982"/>
          </a:xfrm>
        </p:spPr>
        <p:txBody>
          <a:bodyPr/>
          <a:lstStyle>
            <a:lvl1pPr>
              <a:defRPr sz="2059"/>
            </a:lvl1pPr>
            <a:lvl2pPr>
              <a:defRPr sz="1727"/>
            </a:lvl2pPr>
            <a:lvl3pPr>
              <a:defRPr sz="1461"/>
            </a:lvl3pPr>
            <a:lvl4pPr>
              <a:defRPr sz="1328"/>
            </a:lvl4pPr>
            <a:lvl5pPr>
              <a:defRPr sz="1328"/>
            </a:lvl5pPr>
            <a:lvl6pPr>
              <a:defRPr sz="1328"/>
            </a:lvl6pPr>
            <a:lvl7pPr>
              <a:defRPr sz="1328"/>
            </a:lvl7pPr>
            <a:lvl8pPr>
              <a:defRPr sz="1328"/>
            </a:lvl8pPr>
            <a:lvl9pPr>
              <a:defRPr sz="1328"/>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609604" y="6356357"/>
            <a:ext cx="1738489"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9934225" y="6356357"/>
            <a:ext cx="1648176"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3020969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3D92455D-19EF-4ADB-BAE3-038F93DF94DD}"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706086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3D92455D-19EF-4ADB-BAE3-038F93DF94DD}"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831035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2173252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373788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1" y="1397004"/>
            <a:ext cx="10972800" cy="541605"/>
          </a:xfrm>
        </p:spPr>
        <p:txBody>
          <a:bodyPr>
            <a:normAutofit/>
          </a:bodyPr>
          <a:lstStyle>
            <a:lvl1pPr>
              <a:defRPr sz="2500" b="1"/>
            </a:lvl1pPr>
          </a:lstStyle>
          <a:p>
            <a:r>
              <a:rPr lang="tr-TR"/>
              <a:t>Asıl başlık stili için tıklatın</a:t>
            </a:r>
            <a:endParaRPr lang="en-US" dirty="0"/>
          </a:p>
        </p:txBody>
      </p:sp>
      <p:sp>
        <p:nvSpPr>
          <p:cNvPr id="3" name="Text Placeholder 2"/>
          <p:cNvSpPr>
            <a:spLocks noGrp="1"/>
          </p:cNvSpPr>
          <p:nvPr>
            <p:ph type="body" idx="1"/>
          </p:nvPr>
        </p:nvSpPr>
        <p:spPr>
          <a:xfrm>
            <a:off x="609600" y="2009513"/>
            <a:ext cx="5386917" cy="639762"/>
          </a:xfrm>
        </p:spPr>
        <p:txBody>
          <a:bodyPr anchor="b">
            <a:normAutofit/>
          </a:bodyPr>
          <a:lstStyle>
            <a:lvl1pPr marL="0" indent="0" algn="ctr">
              <a:buNone/>
              <a:defRPr sz="2000" b="1"/>
            </a:lvl1pPr>
            <a:lvl2pPr marL="331353" indent="0">
              <a:buNone/>
              <a:defRPr sz="1461" b="1"/>
            </a:lvl2pPr>
            <a:lvl3pPr marL="662706" indent="0">
              <a:buNone/>
              <a:defRPr sz="1328" b="1"/>
            </a:lvl3pPr>
            <a:lvl4pPr marL="994059" indent="0">
              <a:buNone/>
              <a:defRPr sz="1129" b="1"/>
            </a:lvl4pPr>
            <a:lvl5pPr marL="1325412" indent="0">
              <a:buNone/>
              <a:defRPr sz="1129" b="1"/>
            </a:lvl5pPr>
            <a:lvl6pPr marL="1656765" indent="0">
              <a:buNone/>
              <a:defRPr sz="1129" b="1"/>
            </a:lvl6pPr>
            <a:lvl7pPr marL="1988118" indent="0">
              <a:buNone/>
              <a:defRPr sz="1129" b="1"/>
            </a:lvl7pPr>
            <a:lvl8pPr marL="2319472" indent="0">
              <a:buNone/>
              <a:defRPr sz="1129" b="1"/>
            </a:lvl8pPr>
            <a:lvl9pPr marL="2650825" indent="0">
              <a:buNone/>
              <a:defRPr sz="1129" b="1"/>
            </a:lvl9pPr>
          </a:lstStyle>
          <a:p>
            <a:pPr lvl="0"/>
            <a:r>
              <a:rPr lang="tr-TR"/>
              <a:t>Asıl metin stillerini düzenle</a:t>
            </a:r>
          </a:p>
        </p:txBody>
      </p:sp>
      <p:sp>
        <p:nvSpPr>
          <p:cNvPr id="4" name="Content Placeholder 3"/>
          <p:cNvSpPr>
            <a:spLocks noGrp="1"/>
          </p:cNvSpPr>
          <p:nvPr>
            <p:ph sz="half" idx="2"/>
          </p:nvPr>
        </p:nvSpPr>
        <p:spPr>
          <a:xfrm>
            <a:off x="609600" y="2720188"/>
            <a:ext cx="5386917" cy="3538699"/>
          </a:xfrm>
        </p:spPr>
        <p:txBody>
          <a:bodyPr/>
          <a:lstStyle>
            <a:lvl1pPr>
              <a:defRPr sz="1727"/>
            </a:lvl1pPr>
            <a:lvl2pPr>
              <a:defRPr sz="1461"/>
            </a:lvl2pPr>
            <a:lvl3pPr>
              <a:defRPr sz="1328"/>
            </a:lvl3pPr>
            <a:lvl4pPr>
              <a:defRPr sz="1129"/>
            </a:lvl4pPr>
            <a:lvl5pPr>
              <a:defRPr sz="1129"/>
            </a:lvl5pPr>
            <a:lvl6pPr>
              <a:defRPr sz="1129"/>
            </a:lvl6pPr>
            <a:lvl7pPr>
              <a:defRPr sz="1129"/>
            </a:lvl7pPr>
            <a:lvl8pPr>
              <a:defRPr sz="1129"/>
            </a:lvl8pPr>
            <a:lvl9pPr>
              <a:defRPr sz="112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93372" y="2009513"/>
            <a:ext cx="5389033" cy="639762"/>
          </a:xfrm>
        </p:spPr>
        <p:txBody>
          <a:bodyPr anchor="b">
            <a:normAutofit/>
          </a:bodyPr>
          <a:lstStyle>
            <a:lvl1pPr marL="0" indent="0" algn="ctr">
              <a:buNone/>
              <a:defRPr sz="2000" b="1"/>
            </a:lvl1pPr>
            <a:lvl2pPr marL="331353" indent="0">
              <a:buNone/>
              <a:defRPr sz="1461" b="1"/>
            </a:lvl2pPr>
            <a:lvl3pPr marL="662706" indent="0">
              <a:buNone/>
              <a:defRPr sz="1328" b="1"/>
            </a:lvl3pPr>
            <a:lvl4pPr marL="994059" indent="0">
              <a:buNone/>
              <a:defRPr sz="1129" b="1"/>
            </a:lvl4pPr>
            <a:lvl5pPr marL="1325412" indent="0">
              <a:buNone/>
              <a:defRPr sz="1129" b="1"/>
            </a:lvl5pPr>
            <a:lvl6pPr marL="1656765" indent="0">
              <a:buNone/>
              <a:defRPr sz="1129" b="1"/>
            </a:lvl6pPr>
            <a:lvl7pPr marL="1988118" indent="0">
              <a:buNone/>
              <a:defRPr sz="1129" b="1"/>
            </a:lvl7pPr>
            <a:lvl8pPr marL="2319472" indent="0">
              <a:buNone/>
              <a:defRPr sz="1129" b="1"/>
            </a:lvl8pPr>
            <a:lvl9pPr marL="2650825" indent="0">
              <a:buNone/>
              <a:defRPr sz="1129" b="1"/>
            </a:lvl9pPr>
          </a:lstStyle>
          <a:p>
            <a:pPr lvl="0"/>
            <a:r>
              <a:rPr lang="tr-TR"/>
              <a:t>Asıl metin stillerini düzenle</a:t>
            </a:r>
          </a:p>
        </p:txBody>
      </p:sp>
      <p:sp>
        <p:nvSpPr>
          <p:cNvPr id="6" name="Content Placeholder 5"/>
          <p:cNvSpPr>
            <a:spLocks noGrp="1"/>
          </p:cNvSpPr>
          <p:nvPr>
            <p:ph sz="quarter" idx="4"/>
          </p:nvPr>
        </p:nvSpPr>
        <p:spPr>
          <a:xfrm>
            <a:off x="6193372" y="2720188"/>
            <a:ext cx="5389033" cy="3538699"/>
          </a:xfrm>
        </p:spPr>
        <p:txBody>
          <a:bodyPr/>
          <a:lstStyle>
            <a:lvl1pPr>
              <a:defRPr sz="1727"/>
            </a:lvl1pPr>
            <a:lvl2pPr>
              <a:defRPr sz="1461"/>
            </a:lvl2pPr>
            <a:lvl3pPr>
              <a:defRPr sz="1328"/>
            </a:lvl3pPr>
            <a:lvl4pPr>
              <a:defRPr sz="1129"/>
            </a:lvl4pPr>
            <a:lvl5pPr>
              <a:defRPr sz="1129"/>
            </a:lvl5pPr>
            <a:lvl6pPr>
              <a:defRPr sz="1129"/>
            </a:lvl6pPr>
            <a:lvl7pPr>
              <a:defRPr sz="1129"/>
            </a:lvl7pPr>
            <a:lvl8pPr>
              <a:defRPr sz="1129"/>
            </a:lvl8pPr>
            <a:lvl9pPr>
              <a:defRPr sz="112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609603" y="6356357"/>
            <a:ext cx="1873761" cy="365125"/>
          </a:xfrm>
        </p:spPr>
        <p:txBody>
          <a:bodyPr/>
          <a:lstStyle/>
          <a:p>
            <a:fld id="{3D92455D-19EF-4ADB-BAE3-038F93DF94DD}" type="datetimeFigureOut">
              <a:rPr lang="tr-TR" smtClean="0"/>
              <a:t>14.03.2022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9934225" y="6356357"/>
            <a:ext cx="1648176" cy="365125"/>
          </a:xfrm>
        </p:spPr>
        <p:txBody>
          <a:bodyPr/>
          <a:lstStyle/>
          <a:p>
            <a:fld id="{5C50C5B7-CC83-4B32-AEAE-2BCED4983BEC}" type="slidenum">
              <a:rPr lang="tr-TR" smtClean="0"/>
              <a:t>‹#›</a:t>
            </a:fld>
            <a:endParaRPr lang="tr-TR"/>
          </a:p>
        </p:txBody>
      </p:sp>
      <p:pic>
        <p:nvPicPr>
          <p:cNvPr id="10"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232671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1" y="1459971"/>
            <a:ext cx="10972800" cy="1143000"/>
          </a:xfrm>
        </p:spPr>
        <p:txBody>
          <a:bodyPr>
            <a:normAutofit/>
          </a:bodyPr>
          <a:lstStyle>
            <a:lvl1pPr>
              <a:defRPr sz="3000" b="1"/>
            </a:lvl1pPr>
          </a:lstStyle>
          <a:p>
            <a:r>
              <a:rPr lang="tr-TR"/>
              <a:t>Asıl başlık stili için tıklatın</a:t>
            </a:r>
            <a:endParaRPr lang="en-US"/>
          </a:p>
        </p:txBody>
      </p:sp>
      <p:sp>
        <p:nvSpPr>
          <p:cNvPr id="3" name="Date Placeholder 2"/>
          <p:cNvSpPr>
            <a:spLocks noGrp="1"/>
          </p:cNvSpPr>
          <p:nvPr>
            <p:ph type="dt" sz="half" idx="10"/>
          </p:nvPr>
        </p:nvSpPr>
        <p:spPr>
          <a:xfrm>
            <a:off x="609601" y="6356357"/>
            <a:ext cx="1761067" cy="365125"/>
          </a:xfrm>
        </p:spPr>
        <p:txBody>
          <a:bodyPr/>
          <a:lstStyle/>
          <a:p>
            <a:fld id="{3D92455D-19EF-4ADB-BAE3-038F93DF94DD}"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10046922" y="6356357"/>
            <a:ext cx="1535481" cy="365125"/>
          </a:xfrm>
        </p:spPr>
        <p:txBody>
          <a:bodyPr/>
          <a:lstStyle/>
          <a:p>
            <a:fld id="{5C50C5B7-CC83-4B32-AEAE-2BCED4983BEC}" type="slidenum">
              <a:rPr lang="tr-TR" smtClean="0"/>
              <a:t>‹#›</a:t>
            </a:fld>
            <a:endParaRPr lang="tr-TR"/>
          </a:p>
        </p:txBody>
      </p:sp>
      <p:pic>
        <p:nvPicPr>
          <p:cNvPr id="6"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48549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3" y="6356357"/>
            <a:ext cx="1670756" cy="365125"/>
          </a:xfrm>
        </p:spPr>
        <p:txBody>
          <a:bodyPr/>
          <a:lstStyle/>
          <a:p>
            <a:fld id="{3D92455D-19EF-4ADB-BAE3-038F93DF94DD}" type="datetimeFigureOut">
              <a:rPr lang="tr-TR" smtClean="0"/>
              <a:t>14.03.2022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10137233" y="6356357"/>
            <a:ext cx="1445171" cy="365125"/>
          </a:xfrm>
        </p:spPr>
        <p:txBody>
          <a:bodyPr/>
          <a:lstStyle/>
          <a:p>
            <a:fld id="{5C50C5B7-CC83-4B32-AEAE-2BCED4983BEC}" type="slidenum">
              <a:rPr lang="tr-TR" smtClean="0"/>
              <a:t>‹#›</a:t>
            </a:fld>
            <a:endParaRPr lang="tr-TR"/>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210492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413933"/>
            <a:ext cx="4011085" cy="574146"/>
          </a:xfrm>
        </p:spPr>
        <p:txBody>
          <a:bodyPr anchor="b">
            <a:normAutofit/>
          </a:bodyPr>
          <a:lstStyle>
            <a:lvl1pPr algn="l">
              <a:defRPr sz="1500" b="1"/>
            </a:lvl1pPr>
          </a:lstStyle>
          <a:p>
            <a:r>
              <a:rPr lang="tr-TR"/>
              <a:t>Asıl başlık stili için tıklatın</a:t>
            </a:r>
            <a:endParaRPr lang="en-US"/>
          </a:p>
        </p:txBody>
      </p:sp>
      <p:sp>
        <p:nvSpPr>
          <p:cNvPr id="3" name="Content Placeholder 2"/>
          <p:cNvSpPr>
            <a:spLocks noGrp="1"/>
          </p:cNvSpPr>
          <p:nvPr>
            <p:ph idx="1"/>
          </p:nvPr>
        </p:nvSpPr>
        <p:spPr>
          <a:xfrm>
            <a:off x="4766737" y="1413933"/>
            <a:ext cx="6815667" cy="4712232"/>
          </a:xfrm>
        </p:spPr>
        <p:txBody>
          <a:bodyPr/>
          <a:lstStyle>
            <a:lvl1pPr>
              <a:defRPr sz="2324"/>
            </a:lvl1pPr>
            <a:lvl2pPr>
              <a:defRPr sz="2059"/>
            </a:lvl2pPr>
            <a:lvl3pPr>
              <a:defRPr sz="1727"/>
            </a:lvl3pPr>
            <a:lvl4pPr>
              <a:defRPr sz="1461"/>
            </a:lvl4pPr>
            <a:lvl5pPr>
              <a:defRPr sz="1461"/>
            </a:lvl5pPr>
            <a:lvl6pPr>
              <a:defRPr sz="1461"/>
            </a:lvl6pPr>
            <a:lvl7pPr>
              <a:defRPr sz="1461"/>
            </a:lvl7pPr>
            <a:lvl8pPr>
              <a:defRPr sz="1461"/>
            </a:lvl8pPr>
            <a:lvl9pPr>
              <a:defRPr sz="1461"/>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600" y="2082801"/>
            <a:ext cx="4011085" cy="4043364"/>
          </a:xfrm>
        </p:spPr>
        <p:txBody>
          <a:bodyPr/>
          <a:lstStyle>
            <a:lvl1pPr marL="0" indent="0">
              <a:buNone/>
              <a:defRPr sz="996"/>
            </a:lvl1pPr>
            <a:lvl2pPr marL="331353" indent="0">
              <a:buNone/>
              <a:defRPr sz="863"/>
            </a:lvl2pPr>
            <a:lvl3pPr marL="662706" indent="0">
              <a:buNone/>
              <a:defRPr sz="731"/>
            </a:lvl3pPr>
            <a:lvl4pPr marL="994059" indent="0">
              <a:buNone/>
              <a:defRPr sz="664"/>
            </a:lvl4pPr>
            <a:lvl5pPr marL="1325412" indent="0">
              <a:buNone/>
              <a:defRPr sz="664"/>
            </a:lvl5pPr>
            <a:lvl6pPr marL="1656765" indent="0">
              <a:buNone/>
              <a:defRPr sz="664"/>
            </a:lvl6pPr>
            <a:lvl7pPr marL="1988118" indent="0">
              <a:buNone/>
              <a:defRPr sz="664"/>
            </a:lvl7pPr>
            <a:lvl8pPr marL="2319472" indent="0">
              <a:buNone/>
              <a:defRPr sz="664"/>
            </a:lvl8pPr>
            <a:lvl9pPr marL="2650825" indent="0">
              <a:buNone/>
              <a:defRPr sz="664"/>
            </a:lvl9pPr>
          </a:lstStyle>
          <a:p>
            <a:pPr lvl="0"/>
            <a:r>
              <a:rPr lang="tr-TR"/>
              <a:t>Asıl metin stillerini düzenle</a:t>
            </a:r>
          </a:p>
        </p:txBody>
      </p:sp>
      <p:sp>
        <p:nvSpPr>
          <p:cNvPr id="5" name="Date Placeholder 4"/>
          <p:cNvSpPr>
            <a:spLocks noGrp="1"/>
          </p:cNvSpPr>
          <p:nvPr>
            <p:ph type="dt" sz="half" idx="10"/>
          </p:nvPr>
        </p:nvSpPr>
        <p:spPr>
          <a:xfrm>
            <a:off x="609603" y="6356357"/>
            <a:ext cx="1670756"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137233" y="6356357"/>
            <a:ext cx="1445171"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5073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461" b="1"/>
            </a:lvl1pPr>
          </a:lstStyle>
          <a:p>
            <a:r>
              <a:rPr lang="tr-TR"/>
              <a:t>Asıl başlık stili için tıklatın</a:t>
            </a:r>
            <a:endParaRPr lang="en-US"/>
          </a:p>
        </p:txBody>
      </p:sp>
      <p:sp>
        <p:nvSpPr>
          <p:cNvPr id="3" name="Picture Placeholder 2"/>
          <p:cNvSpPr>
            <a:spLocks noGrp="1"/>
          </p:cNvSpPr>
          <p:nvPr>
            <p:ph type="pic" idx="1"/>
          </p:nvPr>
        </p:nvSpPr>
        <p:spPr>
          <a:xfrm>
            <a:off x="2389717" y="1515538"/>
            <a:ext cx="7315200" cy="3212041"/>
          </a:xfrm>
        </p:spPr>
        <p:txBody>
          <a:bodyPr/>
          <a:lstStyle>
            <a:lvl1pPr marL="0" indent="0">
              <a:buNone/>
              <a:defRPr sz="2324"/>
            </a:lvl1pPr>
            <a:lvl2pPr marL="331353" indent="0">
              <a:buNone/>
              <a:defRPr sz="2059"/>
            </a:lvl2pPr>
            <a:lvl3pPr marL="662706" indent="0">
              <a:buNone/>
              <a:defRPr sz="1727"/>
            </a:lvl3pPr>
            <a:lvl4pPr marL="994059" indent="0">
              <a:buNone/>
              <a:defRPr sz="1461"/>
            </a:lvl4pPr>
            <a:lvl5pPr marL="1325412" indent="0">
              <a:buNone/>
              <a:defRPr sz="1461"/>
            </a:lvl5pPr>
            <a:lvl6pPr marL="1656765" indent="0">
              <a:buNone/>
              <a:defRPr sz="1461"/>
            </a:lvl6pPr>
            <a:lvl7pPr marL="1988118" indent="0">
              <a:buNone/>
              <a:defRPr sz="1461"/>
            </a:lvl7pPr>
            <a:lvl8pPr marL="2319472" indent="0">
              <a:buNone/>
              <a:defRPr sz="1461"/>
            </a:lvl8pPr>
            <a:lvl9pPr marL="2650825" indent="0">
              <a:buNone/>
              <a:defRPr sz="1461"/>
            </a:lvl9pPr>
          </a:lstStyle>
          <a:p>
            <a:r>
              <a:rPr lang="tr-TR"/>
              <a:t>Resim eklemek için simgeyi tıklatın</a:t>
            </a:r>
            <a:endParaRPr lang="en-US"/>
          </a:p>
        </p:txBody>
      </p:sp>
      <p:sp>
        <p:nvSpPr>
          <p:cNvPr id="4" name="Text Placeholder 3"/>
          <p:cNvSpPr>
            <a:spLocks noGrp="1"/>
          </p:cNvSpPr>
          <p:nvPr>
            <p:ph type="body" sz="half" idx="2"/>
          </p:nvPr>
        </p:nvSpPr>
        <p:spPr>
          <a:xfrm>
            <a:off x="2389717" y="5367343"/>
            <a:ext cx="7315200" cy="669395"/>
          </a:xfrm>
        </p:spPr>
        <p:txBody>
          <a:bodyPr/>
          <a:lstStyle>
            <a:lvl1pPr marL="0" indent="0">
              <a:buNone/>
              <a:defRPr sz="996"/>
            </a:lvl1pPr>
            <a:lvl2pPr marL="331353" indent="0">
              <a:buNone/>
              <a:defRPr sz="863"/>
            </a:lvl2pPr>
            <a:lvl3pPr marL="662706" indent="0">
              <a:buNone/>
              <a:defRPr sz="731"/>
            </a:lvl3pPr>
            <a:lvl4pPr marL="994059" indent="0">
              <a:buNone/>
              <a:defRPr sz="664"/>
            </a:lvl4pPr>
            <a:lvl5pPr marL="1325412" indent="0">
              <a:buNone/>
              <a:defRPr sz="664"/>
            </a:lvl5pPr>
            <a:lvl6pPr marL="1656765" indent="0">
              <a:buNone/>
              <a:defRPr sz="664"/>
            </a:lvl6pPr>
            <a:lvl7pPr marL="1988118" indent="0">
              <a:buNone/>
              <a:defRPr sz="664"/>
            </a:lvl7pPr>
            <a:lvl8pPr marL="2319472" indent="0">
              <a:buNone/>
              <a:defRPr sz="664"/>
            </a:lvl8pPr>
            <a:lvl9pPr marL="2650825" indent="0">
              <a:buNone/>
              <a:defRPr sz="664"/>
            </a:lvl9pPr>
          </a:lstStyle>
          <a:p>
            <a:pPr lvl="0"/>
            <a:r>
              <a:rPr lang="tr-TR"/>
              <a:t>Asıl metin stillerini düzenle</a:t>
            </a:r>
          </a:p>
        </p:txBody>
      </p:sp>
      <p:sp>
        <p:nvSpPr>
          <p:cNvPr id="5" name="Date Placeholder 4"/>
          <p:cNvSpPr>
            <a:spLocks noGrp="1"/>
          </p:cNvSpPr>
          <p:nvPr>
            <p:ph type="dt" sz="half" idx="10"/>
          </p:nvPr>
        </p:nvSpPr>
        <p:spPr>
          <a:xfrm>
            <a:off x="609603" y="6356357"/>
            <a:ext cx="1670564"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137425" y="6356357"/>
            <a:ext cx="1444979"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61" y="6280588"/>
            <a:ext cx="7450864" cy="462595"/>
          </a:xfrm>
          <a:prstGeom prst="rect">
            <a:avLst/>
          </a:prstGeom>
        </p:spPr>
      </p:pic>
    </p:spTree>
    <p:extLst>
      <p:ext uri="{BB962C8B-B14F-4D97-AF65-F5344CB8AC3E}">
        <p14:creationId xmlns:p14="http://schemas.microsoft.com/office/powerpoint/2010/main" val="239026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8.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9798" tIns="49899" rIns="99798" bIns="49899"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609601" y="1600206"/>
            <a:ext cx="10972800" cy="4525963"/>
          </a:xfrm>
          <a:prstGeom prst="rect">
            <a:avLst/>
          </a:prstGeom>
        </p:spPr>
        <p:txBody>
          <a:bodyPr vert="horz" lIns="99798" tIns="49899" rIns="99798" bIns="49899"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9798" tIns="49899" rIns="99798" bIns="49899" rtlCol="0" anchor="ctr"/>
          <a:lstStyle>
            <a:lvl1pPr algn="l">
              <a:defRPr sz="863">
                <a:solidFill>
                  <a:schemeClr val="tx1">
                    <a:tint val="75000"/>
                  </a:schemeClr>
                </a:solidFill>
              </a:defRPr>
            </a:lvl1pPr>
          </a:lstStyle>
          <a:p>
            <a:fld id="{3D92455D-19EF-4ADB-BAE3-038F93DF94DD}" type="datetimeFigureOut">
              <a:rPr lang="tr-TR" smtClean="0"/>
              <a:t>14.03.2022</a:t>
            </a:fld>
            <a:endParaRPr lang="tr-TR"/>
          </a:p>
        </p:txBody>
      </p:sp>
      <p:sp>
        <p:nvSpPr>
          <p:cNvPr id="5" name="Footer Placeholder 4"/>
          <p:cNvSpPr>
            <a:spLocks noGrp="1"/>
          </p:cNvSpPr>
          <p:nvPr>
            <p:ph type="ftr" sz="quarter" idx="3"/>
          </p:nvPr>
        </p:nvSpPr>
        <p:spPr>
          <a:xfrm>
            <a:off x="4165601" y="6356357"/>
            <a:ext cx="3860800" cy="365125"/>
          </a:xfrm>
          <a:prstGeom prst="rect">
            <a:avLst/>
          </a:prstGeom>
        </p:spPr>
        <p:txBody>
          <a:bodyPr vert="horz" lIns="99798" tIns="49899" rIns="99798" bIns="49899" rtlCol="0" anchor="ctr"/>
          <a:lstStyle>
            <a:lvl1pPr algn="ctr">
              <a:defRPr sz="86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99798" tIns="49899" rIns="99798" bIns="49899" rtlCol="0" anchor="ctr"/>
          <a:lstStyle>
            <a:lvl1pPr algn="r">
              <a:defRPr sz="863">
                <a:solidFill>
                  <a:schemeClr val="tx1">
                    <a:tint val="75000"/>
                  </a:schemeClr>
                </a:solidFill>
              </a:defRPr>
            </a:lvl1pPr>
          </a:lstStyle>
          <a:p>
            <a:fld id="{5C50C5B7-CC83-4B32-AEAE-2BCED4983BEC}" type="slidenum">
              <a:rPr lang="tr-TR" smtClean="0"/>
              <a:t>‹#›</a:t>
            </a:fld>
            <a:endParaRPr lang="tr-TR"/>
          </a:p>
        </p:txBody>
      </p:sp>
    </p:spTree>
    <p:extLst>
      <p:ext uri="{BB962C8B-B14F-4D97-AF65-F5344CB8AC3E}">
        <p14:creationId xmlns:p14="http://schemas.microsoft.com/office/powerpoint/2010/main" val="205407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331353" rtl="0" eaLnBrk="1" latinLnBrk="0" hangingPunct="1">
        <a:spcBef>
          <a:spcPct val="0"/>
        </a:spcBef>
        <a:buNone/>
        <a:defRPr sz="3188" kern="1200">
          <a:solidFill>
            <a:schemeClr val="tx1"/>
          </a:solidFill>
          <a:latin typeface="+mj-lt"/>
          <a:ea typeface="+mj-ea"/>
          <a:cs typeface="+mj-cs"/>
        </a:defRPr>
      </a:lvl1pPr>
    </p:titleStyle>
    <p:bodyStyle>
      <a:lvl1pPr marL="248515" indent="-248515" algn="l" defTabSz="331353" rtl="0" eaLnBrk="1" latinLnBrk="0" hangingPunct="1">
        <a:spcBef>
          <a:spcPct val="20000"/>
        </a:spcBef>
        <a:buFont typeface="Arial"/>
        <a:buChar char="•"/>
        <a:defRPr sz="2324" kern="1200">
          <a:solidFill>
            <a:schemeClr val="tx1"/>
          </a:solidFill>
          <a:latin typeface="+mn-lt"/>
          <a:ea typeface="+mn-ea"/>
          <a:cs typeface="+mn-cs"/>
        </a:defRPr>
      </a:lvl1pPr>
      <a:lvl2pPr marL="538449" indent="-207096" algn="l" defTabSz="331353" rtl="0" eaLnBrk="1" latinLnBrk="0" hangingPunct="1">
        <a:spcBef>
          <a:spcPct val="20000"/>
        </a:spcBef>
        <a:buFont typeface="Arial"/>
        <a:buChar char="–"/>
        <a:defRPr sz="2059" kern="1200">
          <a:solidFill>
            <a:schemeClr val="tx1"/>
          </a:solidFill>
          <a:latin typeface="+mn-lt"/>
          <a:ea typeface="+mn-ea"/>
          <a:cs typeface="+mn-cs"/>
        </a:defRPr>
      </a:lvl2pPr>
      <a:lvl3pPr marL="828383" indent="-165677" algn="l" defTabSz="331353" rtl="0" eaLnBrk="1" latinLnBrk="0" hangingPunct="1">
        <a:spcBef>
          <a:spcPct val="20000"/>
        </a:spcBef>
        <a:buFont typeface="Arial"/>
        <a:buChar char="•"/>
        <a:defRPr sz="1727" kern="1200">
          <a:solidFill>
            <a:schemeClr val="tx1"/>
          </a:solidFill>
          <a:latin typeface="+mn-lt"/>
          <a:ea typeface="+mn-ea"/>
          <a:cs typeface="+mn-cs"/>
        </a:defRPr>
      </a:lvl3pPr>
      <a:lvl4pPr marL="1159736" indent="-165677" algn="l" defTabSz="331353" rtl="0" eaLnBrk="1" latinLnBrk="0" hangingPunct="1">
        <a:spcBef>
          <a:spcPct val="20000"/>
        </a:spcBef>
        <a:buFont typeface="Arial"/>
        <a:buChar char="–"/>
        <a:defRPr sz="1461" kern="1200">
          <a:solidFill>
            <a:schemeClr val="tx1"/>
          </a:solidFill>
          <a:latin typeface="+mn-lt"/>
          <a:ea typeface="+mn-ea"/>
          <a:cs typeface="+mn-cs"/>
        </a:defRPr>
      </a:lvl4pPr>
      <a:lvl5pPr marL="1491089" indent="-165677" algn="l" defTabSz="331353" rtl="0" eaLnBrk="1" latinLnBrk="0" hangingPunct="1">
        <a:spcBef>
          <a:spcPct val="20000"/>
        </a:spcBef>
        <a:buFont typeface="Arial"/>
        <a:buChar char="»"/>
        <a:defRPr sz="1461" kern="1200">
          <a:solidFill>
            <a:schemeClr val="tx1"/>
          </a:solidFill>
          <a:latin typeface="+mn-lt"/>
          <a:ea typeface="+mn-ea"/>
          <a:cs typeface="+mn-cs"/>
        </a:defRPr>
      </a:lvl5pPr>
      <a:lvl6pPr marL="1822442" indent="-165677" algn="l" defTabSz="331353" rtl="0" eaLnBrk="1" latinLnBrk="0" hangingPunct="1">
        <a:spcBef>
          <a:spcPct val="20000"/>
        </a:spcBef>
        <a:buFont typeface="Arial"/>
        <a:buChar char="•"/>
        <a:defRPr sz="1461" kern="1200">
          <a:solidFill>
            <a:schemeClr val="tx1"/>
          </a:solidFill>
          <a:latin typeface="+mn-lt"/>
          <a:ea typeface="+mn-ea"/>
          <a:cs typeface="+mn-cs"/>
        </a:defRPr>
      </a:lvl6pPr>
      <a:lvl7pPr marL="2153795" indent="-165677" algn="l" defTabSz="331353" rtl="0" eaLnBrk="1" latinLnBrk="0" hangingPunct="1">
        <a:spcBef>
          <a:spcPct val="20000"/>
        </a:spcBef>
        <a:buFont typeface="Arial"/>
        <a:buChar char="•"/>
        <a:defRPr sz="1461" kern="1200">
          <a:solidFill>
            <a:schemeClr val="tx1"/>
          </a:solidFill>
          <a:latin typeface="+mn-lt"/>
          <a:ea typeface="+mn-ea"/>
          <a:cs typeface="+mn-cs"/>
        </a:defRPr>
      </a:lvl7pPr>
      <a:lvl8pPr marL="2485148" indent="-165677" algn="l" defTabSz="331353" rtl="0" eaLnBrk="1" latinLnBrk="0" hangingPunct="1">
        <a:spcBef>
          <a:spcPct val="20000"/>
        </a:spcBef>
        <a:buFont typeface="Arial"/>
        <a:buChar char="•"/>
        <a:defRPr sz="1461" kern="1200">
          <a:solidFill>
            <a:schemeClr val="tx1"/>
          </a:solidFill>
          <a:latin typeface="+mn-lt"/>
          <a:ea typeface="+mn-ea"/>
          <a:cs typeface="+mn-cs"/>
        </a:defRPr>
      </a:lvl8pPr>
      <a:lvl9pPr marL="2816501" indent="-165677" algn="l" defTabSz="331353" rtl="0" eaLnBrk="1" latinLnBrk="0" hangingPunct="1">
        <a:spcBef>
          <a:spcPct val="20000"/>
        </a:spcBef>
        <a:buFont typeface="Arial"/>
        <a:buChar char="•"/>
        <a:defRPr sz="1461" kern="1200">
          <a:solidFill>
            <a:schemeClr val="tx1"/>
          </a:solidFill>
          <a:latin typeface="+mn-lt"/>
          <a:ea typeface="+mn-ea"/>
          <a:cs typeface="+mn-cs"/>
        </a:defRPr>
      </a:lvl9pPr>
    </p:bodyStyle>
    <p:otherStyle>
      <a:defPPr>
        <a:defRPr lang="en-US"/>
      </a:defPPr>
      <a:lvl1pPr marL="0" algn="l" defTabSz="331353" rtl="0" eaLnBrk="1" latinLnBrk="0" hangingPunct="1">
        <a:defRPr sz="1328" kern="1200">
          <a:solidFill>
            <a:schemeClr val="tx1"/>
          </a:solidFill>
          <a:latin typeface="+mn-lt"/>
          <a:ea typeface="+mn-ea"/>
          <a:cs typeface="+mn-cs"/>
        </a:defRPr>
      </a:lvl1pPr>
      <a:lvl2pPr marL="331353" algn="l" defTabSz="331353" rtl="0" eaLnBrk="1" latinLnBrk="0" hangingPunct="1">
        <a:defRPr sz="1328" kern="1200">
          <a:solidFill>
            <a:schemeClr val="tx1"/>
          </a:solidFill>
          <a:latin typeface="+mn-lt"/>
          <a:ea typeface="+mn-ea"/>
          <a:cs typeface="+mn-cs"/>
        </a:defRPr>
      </a:lvl2pPr>
      <a:lvl3pPr marL="662706" algn="l" defTabSz="331353" rtl="0" eaLnBrk="1" latinLnBrk="0" hangingPunct="1">
        <a:defRPr sz="1328" kern="1200">
          <a:solidFill>
            <a:schemeClr val="tx1"/>
          </a:solidFill>
          <a:latin typeface="+mn-lt"/>
          <a:ea typeface="+mn-ea"/>
          <a:cs typeface="+mn-cs"/>
        </a:defRPr>
      </a:lvl3pPr>
      <a:lvl4pPr marL="994059" algn="l" defTabSz="331353" rtl="0" eaLnBrk="1" latinLnBrk="0" hangingPunct="1">
        <a:defRPr sz="1328" kern="1200">
          <a:solidFill>
            <a:schemeClr val="tx1"/>
          </a:solidFill>
          <a:latin typeface="+mn-lt"/>
          <a:ea typeface="+mn-ea"/>
          <a:cs typeface="+mn-cs"/>
        </a:defRPr>
      </a:lvl4pPr>
      <a:lvl5pPr marL="1325412" algn="l" defTabSz="331353" rtl="0" eaLnBrk="1" latinLnBrk="0" hangingPunct="1">
        <a:defRPr sz="1328" kern="1200">
          <a:solidFill>
            <a:schemeClr val="tx1"/>
          </a:solidFill>
          <a:latin typeface="+mn-lt"/>
          <a:ea typeface="+mn-ea"/>
          <a:cs typeface="+mn-cs"/>
        </a:defRPr>
      </a:lvl5pPr>
      <a:lvl6pPr marL="1656765" algn="l" defTabSz="331353" rtl="0" eaLnBrk="1" latinLnBrk="0" hangingPunct="1">
        <a:defRPr sz="1328" kern="1200">
          <a:solidFill>
            <a:schemeClr val="tx1"/>
          </a:solidFill>
          <a:latin typeface="+mn-lt"/>
          <a:ea typeface="+mn-ea"/>
          <a:cs typeface="+mn-cs"/>
        </a:defRPr>
      </a:lvl6pPr>
      <a:lvl7pPr marL="1988118" algn="l" defTabSz="331353" rtl="0" eaLnBrk="1" latinLnBrk="0" hangingPunct="1">
        <a:defRPr sz="1328" kern="1200">
          <a:solidFill>
            <a:schemeClr val="tx1"/>
          </a:solidFill>
          <a:latin typeface="+mn-lt"/>
          <a:ea typeface="+mn-ea"/>
          <a:cs typeface="+mn-cs"/>
        </a:defRPr>
      </a:lvl7pPr>
      <a:lvl8pPr marL="2319472" algn="l" defTabSz="331353" rtl="0" eaLnBrk="1" latinLnBrk="0" hangingPunct="1">
        <a:defRPr sz="1328" kern="1200">
          <a:solidFill>
            <a:schemeClr val="tx1"/>
          </a:solidFill>
          <a:latin typeface="+mn-lt"/>
          <a:ea typeface="+mn-ea"/>
          <a:cs typeface="+mn-cs"/>
        </a:defRPr>
      </a:lvl8pPr>
      <a:lvl9pPr marL="2650825" algn="l" defTabSz="331353" rtl="0" eaLnBrk="1" latinLnBrk="0" hangingPunct="1">
        <a:defRPr sz="13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624419" y="0"/>
            <a:ext cx="9825869"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a:t>Образец заголовка</a:t>
            </a:r>
          </a:p>
        </p:txBody>
      </p:sp>
      <p:sp>
        <p:nvSpPr>
          <p:cNvPr id="103428" name="Rectangle 4"/>
          <p:cNvSpPr>
            <a:spLocks noGrp="1" noChangeArrowheads="1"/>
          </p:cNvSpPr>
          <p:nvPr>
            <p:ph type="sldNum" sz="quarter" idx="4"/>
          </p:nvPr>
        </p:nvSpPr>
        <p:spPr bwMode="auto">
          <a:xfrm>
            <a:off x="11013017" y="6448428"/>
            <a:ext cx="836083"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cs typeface="+mn-cs"/>
              </a:defRPr>
            </a:lvl1pPr>
          </a:lstStyle>
          <a:p>
            <a:pPr>
              <a:defRPr/>
            </a:pPr>
            <a:fld id="{792E030E-03A8-4F5D-8052-4653898EA88D}" type="slidenum">
              <a:rPr lang="ru-RU"/>
              <a:pPr>
                <a:defRPr/>
              </a:pPr>
              <a:t>‹#›</a:t>
            </a:fld>
            <a:endParaRPr lang="ru-RU"/>
          </a:p>
        </p:txBody>
      </p:sp>
      <p:sp>
        <p:nvSpPr>
          <p:cNvPr id="4101" name="Rectangle 5"/>
          <p:cNvSpPr>
            <a:spLocks noGrp="1" noChangeArrowheads="1"/>
          </p:cNvSpPr>
          <p:nvPr>
            <p:ph type="body" idx="1"/>
          </p:nvPr>
        </p:nvSpPr>
        <p:spPr bwMode="auto">
          <a:xfrm>
            <a:off x="624419" y="1125538"/>
            <a:ext cx="11233149" cy="5148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p:txBody>
      </p:sp>
      <p:pic>
        <p:nvPicPr>
          <p:cNvPr id="1026" name="Picture 2" descr="tse ile ilgili görsel sonucu"/>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92232" y="55673"/>
            <a:ext cx="1741715" cy="75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370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5"/>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6"/>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99990"/>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D92455D-19EF-4ADB-BAE3-038F93DF94DD}" type="datetimeFigureOut">
              <a:rPr lang="tr-TR" smtClean="0"/>
              <a:t>14.03.2022</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C50C5B7-CC83-4B32-AEAE-2BCED4983BEC}" type="slidenum">
              <a:rPr lang="tr-TR" smtClean="0"/>
              <a:t>‹#›</a:t>
            </a:fld>
            <a:endParaRPr lang="tr-TR"/>
          </a:p>
        </p:txBody>
      </p:sp>
    </p:spTree>
    <p:extLst>
      <p:ext uri="{BB962C8B-B14F-4D97-AF65-F5344CB8AC3E}">
        <p14:creationId xmlns:p14="http://schemas.microsoft.com/office/powerpoint/2010/main" val="23188860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526791" y="6272155"/>
            <a:ext cx="836612" cy="377825"/>
          </a:xfrm>
        </p:spPr>
        <p:txBody>
          <a:bodyPr/>
          <a:lstStyle/>
          <a:p>
            <a:pPr>
              <a:defRPr/>
            </a:pPr>
            <a:fld id="{561135E7-284F-4065-A6D6-F92DCC7C024F}" type="slidenum">
              <a:rPr lang="ru-RU" sz="2400" smtClean="0">
                <a:solidFill>
                  <a:schemeClr val="tx1"/>
                </a:solidFill>
              </a:rPr>
              <a:pPr>
                <a:defRPr/>
              </a:pPr>
              <a:t>1</a:t>
            </a:fld>
            <a:endParaRPr lang="ru-RU" sz="24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1600" kern="0" dirty="0">
              <a:latin typeface="Trebuchet MS" panose="020B0603020202020204" pitchFamily="34" charset="0"/>
            </a:endParaRPr>
          </a:p>
        </p:txBody>
      </p:sp>
      <p:sp>
        <p:nvSpPr>
          <p:cNvPr id="2" name="TextBox 1"/>
          <p:cNvSpPr txBox="1"/>
          <p:nvPr/>
        </p:nvSpPr>
        <p:spPr>
          <a:xfrm>
            <a:off x="1487055" y="2993923"/>
            <a:ext cx="9868333" cy="769441"/>
          </a:xfrm>
          <a:prstGeom prst="rect">
            <a:avLst/>
          </a:prstGeom>
          <a:noFill/>
        </p:spPr>
        <p:txBody>
          <a:bodyPr wrap="square" rtlCol="0">
            <a:spAutoFit/>
          </a:bodyPr>
          <a:lstStyle/>
          <a:p>
            <a:r>
              <a:rPr lang="en-US" sz="4400" b="1" dirty="0">
                <a:solidFill>
                  <a:schemeClr val="accent2">
                    <a:lumMod val="75000"/>
                  </a:schemeClr>
                </a:solidFill>
              </a:rPr>
              <a:t>Safety </a:t>
            </a:r>
            <a:r>
              <a:rPr lang="en-US" sz="4400" b="1" dirty="0" smtClean="0">
                <a:solidFill>
                  <a:schemeClr val="accent2">
                    <a:lumMod val="75000"/>
                  </a:schemeClr>
                </a:solidFill>
              </a:rPr>
              <a:t>Concept for Nuclear Power</a:t>
            </a:r>
            <a:endParaRPr lang="en-US" sz="4400" b="1" dirty="0">
              <a:solidFill>
                <a:schemeClr val="accent2">
                  <a:lumMod val="75000"/>
                </a:schemeClr>
              </a:solidFill>
            </a:endParaRPr>
          </a:p>
        </p:txBody>
      </p:sp>
      <p:grpSp>
        <p:nvGrpSpPr>
          <p:cNvPr id="6" name="Grup 5"/>
          <p:cNvGrpSpPr/>
          <p:nvPr/>
        </p:nvGrpSpPr>
        <p:grpSpPr>
          <a:xfrm>
            <a:off x="0" y="22036"/>
            <a:ext cx="12192000" cy="782194"/>
            <a:chOff x="0" y="22036"/>
            <a:chExt cx="12192000" cy="782194"/>
          </a:xfrm>
        </p:grpSpPr>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5" name="Düz Bağlayıcı 4"/>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915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773497" y="6250559"/>
            <a:ext cx="836612" cy="377825"/>
          </a:xfrm>
        </p:spPr>
        <p:txBody>
          <a:bodyPr/>
          <a:lstStyle/>
          <a:p>
            <a:pPr>
              <a:defRPr/>
            </a:pPr>
            <a:fld id="{561135E7-284F-4065-A6D6-F92DCC7C024F}" type="slidenum">
              <a:rPr lang="ru-RU" sz="2800" smtClean="0">
                <a:solidFill>
                  <a:schemeClr val="tx1"/>
                </a:solidFill>
              </a:rPr>
              <a:pPr>
                <a:defRPr/>
              </a:pPr>
              <a:t>2</a:t>
            </a:fld>
            <a:endParaRPr lang="ru-RU" sz="28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609600" y="917912"/>
            <a:ext cx="11239500" cy="5570756"/>
          </a:xfrm>
          <a:prstGeom prst="rect">
            <a:avLst/>
          </a:prstGeom>
          <a:noFill/>
        </p:spPr>
        <p:txBody>
          <a:bodyPr wrap="square" rtlCol="0">
            <a:spAutoFit/>
          </a:bodyPr>
          <a:lstStyle/>
          <a:p>
            <a:pPr algn="ctr"/>
            <a:r>
              <a:rPr lang="tr-TR" sz="3200" b="1" dirty="0" err="1" smtClean="0">
                <a:solidFill>
                  <a:schemeClr val="accent2">
                    <a:lumMod val="75000"/>
                  </a:schemeClr>
                </a:solidFill>
              </a:rPr>
              <a:t>Traınıng</a:t>
            </a:r>
            <a:r>
              <a:rPr lang="tr-TR" sz="3200" b="1" dirty="0" smtClean="0">
                <a:solidFill>
                  <a:schemeClr val="accent2">
                    <a:lumMod val="75000"/>
                  </a:schemeClr>
                </a:solidFill>
              </a:rPr>
              <a:t> </a:t>
            </a:r>
            <a:r>
              <a:rPr lang="tr-TR" sz="3200" b="1" dirty="0" err="1">
                <a:solidFill>
                  <a:schemeClr val="accent2">
                    <a:lumMod val="75000"/>
                  </a:schemeClr>
                </a:solidFill>
              </a:rPr>
              <a:t>Objectıves</a:t>
            </a:r>
            <a:endParaRPr lang="en-US" sz="3200" b="1" dirty="0">
              <a:solidFill>
                <a:schemeClr val="accent2">
                  <a:lumMod val="75000"/>
                </a:schemeClr>
              </a:solidFill>
            </a:endParaRPr>
          </a:p>
          <a:p>
            <a:endParaRPr lang="en-US" dirty="0">
              <a:solidFill>
                <a:schemeClr val="accent4"/>
              </a:solidFill>
            </a:endParaRPr>
          </a:p>
          <a:p>
            <a:pPr marL="742950" lvl="1" indent="-285750">
              <a:buFont typeface="Arial" panose="020B0604020202020204" pitchFamily="34" charset="0"/>
              <a:buChar char="•"/>
            </a:pPr>
            <a:r>
              <a:rPr lang="tr-TR" sz="2400" b="1" dirty="0"/>
              <a:t>TO</a:t>
            </a:r>
            <a:r>
              <a:rPr lang="en-US" sz="2400" b="1" dirty="0"/>
              <a:t>-</a:t>
            </a:r>
            <a:r>
              <a:rPr lang="tr-TR" sz="2400" b="1" dirty="0"/>
              <a:t>1 </a:t>
            </a:r>
            <a:r>
              <a:rPr lang="en-US" sz="2400" b="1" dirty="0"/>
              <a:t>Upon completion of this course a trainee will be able to explain the safety concept for all life stages of nuclear power installations and apply his knowledge in practice.</a:t>
            </a:r>
          </a:p>
          <a:p>
            <a:pPr marL="1200150" lvl="2" indent="-285750">
              <a:buFont typeface="Arial" panose="020B0604020202020204" pitchFamily="34" charset="0"/>
              <a:buChar char="•"/>
            </a:pPr>
            <a:r>
              <a:rPr lang="en-US" sz="2400" dirty="0"/>
              <a:t>EO-1 Definition of nuclear safety</a:t>
            </a:r>
          </a:p>
          <a:p>
            <a:pPr marL="1200150" lvl="2" indent="-285750">
              <a:buFont typeface="Arial" panose="020B0604020202020204" pitchFamily="34" charset="0"/>
              <a:buChar char="•"/>
            </a:pPr>
            <a:r>
              <a:rPr lang="en-US" sz="2400" dirty="0"/>
              <a:t>EO-2 Safety goal</a:t>
            </a:r>
          </a:p>
          <a:p>
            <a:pPr marL="1200150" lvl="2" indent="-285750">
              <a:buFont typeface="Arial" panose="020B0604020202020204" pitchFamily="34" charset="0"/>
              <a:buChar char="•"/>
            </a:pPr>
            <a:r>
              <a:rPr lang="en-US" sz="2400" dirty="0"/>
              <a:t>EO-3 Safety principles</a:t>
            </a:r>
          </a:p>
          <a:p>
            <a:pPr marL="1200150" lvl="2" indent="-285750">
              <a:buFont typeface="Arial" panose="020B0604020202020204" pitchFamily="34" charset="0"/>
              <a:buChar char="•"/>
            </a:pPr>
            <a:r>
              <a:rPr lang="en-US" sz="2400" dirty="0"/>
              <a:t>EO-4 Defense – in – depth</a:t>
            </a:r>
          </a:p>
          <a:p>
            <a:pPr marL="1173163" lvl="1" indent="-258763">
              <a:buFont typeface="Arial" panose="020B0604020202020204" pitchFamily="34" charset="0"/>
              <a:buChar char="•"/>
              <a:tabLst>
                <a:tab pos="993775" algn="l"/>
              </a:tabLst>
            </a:pPr>
            <a:r>
              <a:rPr lang="en-US" sz="2400" dirty="0"/>
              <a:t>EO-5 Safety standards</a:t>
            </a:r>
          </a:p>
          <a:p>
            <a:pPr marL="1173163" lvl="1" indent="-258763">
              <a:buFont typeface="Arial" panose="020B0604020202020204" pitchFamily="34" charset="0"/>
              <a:buChar char="•"/>
              <a:tabLst>
                <a:tab pos="993775" algn="l"/>
              </a:tabLst>
            </a:pPr>
            <a:r>
              <a:rPr lang="en-US" sz="2400" dirty="0"/>
              <a:t>EO-6 Safety requirements (design-construction-commissioning-operation-decommissioning-site rehabilitation)</a:t>
            </a:r>
          </a:p>
          <a:p>
            <a:pPr marL="1173163" lvl="1" indent="-258763">
              <a:buFont typeface="Arial" panose="020B0604020202020204" pitchFamily="34" charset="0"/>
              <a:buChar char="•"/>
              <a:tabLst>
                <a:tab pos="993775" algn="l"/>
              </a:tabLst>
            </a:pPr>
            <a:r>
              <a:rPr lang="en-US" sz="2400" dirty="0"/>
              <a:t>EO-7 Evaluation of safety</a:t>
            </a:r>
          </a:p>
          <a:p>
            <a:pPr marL="1173163" lvl="1" indent="-258763">
              <a:buFont typeface="Arial" panose="020B0604020202020204" pitchFamily="34" charset="0"/>
              <a:buChar char="•"/>
              <a:tabLst>
                <a:tab pos="993775" algn="l"/>
              </a:tabLst>
            </a:pPr>
            <a:r>
              <a:rPr lang="en-US" sz="2400" dirty="0"/>
              <a:t>EO-8 Maintaining and improvements of safety</a:t>
            </a:r>
          </a:p>
          <a:p>
            <a:pPr marL="285750" indent="-285750">
              <a:buFont typeface="Arial" panose="020B0604020202020204" pitchFamily="34" charset="0"/>
              <a:buChar char="•"/>
            </a:pPr>
            <a:endParaRPr lang="en-US" dirty="0"/>
          </a:p>
        </p:txBody>
      </p:sp>
      <p:grpSp>
        <p:nvGrpSpPr>
          <p:cNvPr id="7" name="Grup 6"/>
          <p:cNvGrpSpPr/>
          <p:nvPr/>
        </p:nvGrpSpPr>
        <p:grpSpPr>
          <a:xfrm>
            <a:off x="0" y="22036"/>
            <a:ext cx="12192000" cy="782194"/>
            <a:chOff x="0" y="22036"/>
            <a:chExt cx="12192000" cy="782194"/>
          </a:xfrm>
        </p:grpSpPr>
        <p:pic>
          <p:nvPicPr>
            <p:cNvPr id="8" name="Resim 7"/>
            <p:cNvPicPr/>
            <p:nvPr/>
          </p:nvPicPr>
          <p:blipFill>
            <a:blip r:embed="rId3"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0" name="Resim 9">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3" name="Düz Bağlayıcı 12"/>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24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914713" y="6360291"/>
            <a:ext cx="836612" cy="377825"/>
          </a:xfrm>
        </p:spPr>
        <p:txBody>
          <a:bodyPr/>
          <a:lstStyle/>
          <a:p>
            <a:pPr algn="ctr">
              <a:defRPr/>
            </a:pPr>
            <a:fld id="{561135E7-284F-4065-A6D6-F92DCC7C024F}" type="slidenum">
              <a:rPr lang="ru-RU" sz="2400" smtClean="0"/>
              <a:pPr algn="ctr">
                <a:defRPr/>
              </a:pPr>
              <a:t>3</a:t>
            </a:fld>
            <a:endParaRPr lang="ru-RU" sz="2400"/>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5" name="Dikdörtgen 4"/>
          <p:cNvSpPr/>
          <p:nvPr/>
        </p:nvSpPr>
        <p:spPr>
          <a:xfrm>
            <a:off x="3252149" y="2967335"/>
            <a:ext cx="568771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Definition of safety</a:t>
            </a:r>
            <a:endParaRPr lang="tr-T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8" name="Grup 7"/>
          <p:cNvGrpSpPr/>
          <p:nvPr/>
        </p:nvGrpSpPr>
        <p:grpSpPr>
          <a:xfrm>
            <a:off x="0" y="22036"/>
            <a:ext cx="12192000" cy="782194"/>
            <a:chOff x="0" y="22036"/>
            <a:chExt cx="12192000" cy="782194"/>
          </a:xfrm>
        </p:grpSpPr>
        <p:pic>
          <p:nvPicPr>
            <p:cNvPr id="13" name="Resim 12"/>
            <p:cNvPicPr/>
            <p:nvPr/>
          </p:nvPicPr>
          <p:blipFill>
            <a:blip r:embed="rId3"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4" name="Resim 13">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5" name="Düz Bağlayıcı 14"/>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076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1910368" y="6489232"/>
            <a:ext cx="3219717" cy="296214"/>
          </a:xfrm>
        </p:spPr>
        <p:txBody>
          <a:bodyPr>
            <a:normAutofit fontScale="90000"/>
          </a:bodyPr>
          <a:lstStyle/>
          <a:p>
            <a:endParaRPr lang="tr-TR" sz="1600" dirty="0">
              <a:latin typeface="Trebuchet MS" panose="020B0603020202020204" pitchFamily="34" charset="0"/>
            </a:endParaRPr>
          </a:p>
        </p:txBody>
      </p:sp>
      <p:sp>
        <p:nvSpPr>
          <p:cNvPr id="3" name="Slayt Numarası Yer Tutucusu 2"/>
          <p:cNvSpPr>
            <a:spLocks noGrp="1"/>
          </p:cNvSpPr>
          <p:nvPr>
            <p:ph type="sldNum" sz="quarter" idx="12"/>
          </p:nvPr>
        </p:nvSpPr>
        <p:spPr>
          <a:xfrm>
            <a:off x="10836079" y="6259514"/>
            <a:ext cx="836612" cy="377825"/>
          </a:xfrm>
        </p:spPr>
        <p:txBody>
          <a:bodyPr/>
          <a:lstStyle/>
          <a:p>
            <a:pPr>
              <a:defRPr/>
            </a:pPr>
            <a:fld id="{561135E7-284F-4065-A6D6-F92DCC7C024F}" type="slidenum">
              <a:rPr lang="ru-RU" sz="2800" smtClean="0">
                <a:solidFill>
                  <a:schemeClr val="tx1"/>
                </a:solidFill>
              </a:rPr>
              <a:pPr>
                <a:defRPr/>
              </a:pPr>
              <a:t>4</a:t>
            </a:fld>
            <a:endParaRPr lang="ru-RU" sz="28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7687210" y="1102578"/>
            <a:ext cx="3668178"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Modern </a:t>
            </a:r>
            <a:r>
              <a:rPr lang="en-US" sz="2800" dirty="0"/>
              <a:t>world produces many hazards</a:t>
            </a:r>
          </a:p>
          <a:p>
            <a:pPr marL="285750" indent="-285750">
              <a:buFont typeface="Arial" panose="020B0604020202020204" pitchFamily="34" charset="0"/>
              <a:buChar char="•"/>
            </a:pPr>
            <a:r>
              <a:rPr lang="en-US" sz="2800" dirty="0"/>
              <a:t>Hazards it are the attribute of </a:t>
            </a:r>
            <a:r>
              <a:rPr lang="en-US" sz="2800" dirty="0" smtClean="0"/>
              <a:t>nature</a:t>
            </a:r>
          </a:p>
          <a:p>
            <a:pPr marL="285750" indent="-285750">
              <a:buFont typeface="Arial" panose="020B0604020202020204" pitchFamily="34" charset="0"/>
              <a:buChar char="•"/>
            </a:pPr>
            <a:r>
              <a:rPr lang="en-US" sz="2800" dirty="0" smtClean="0"/>
              <a:t>Industry produces additional – human made hazards</a:t>
            </a:r>
          </a:p>
          <a:p>
            <a:pPr marL="285750" indent="-285750">
              <a:buFont typeface="Arial" panose="020B0604020202020204" pitchFamily="34" charset="0"/>
              <a:buChar char="•"/>
            </a:pPr>
            <a:r>
              <a:rPr lang="en-US" sz="2800" dirty="0" smtClean="0"/>
              <a:t>Nuclear power industry produces specific hazards - radiation</a:t>
            </a:r>
            <a:endParaRPr lang="en-US" sz="2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 y="-45231"/>
            <a:ext cx="6947068" cy="6858000"/>
          </a:xfrm>
          <a:prstGeom prst="rect">
            <a:avLst/>
          </a:prstGeom>
        </p:spPr>
      </p:pic>
      <p:grpSp>
        <p:nvGrpSpPr>
          <p:cNvPr id="13" name="Grup 12"/>
          <p:cNvGrpSpPr/>
          <p:nvPr/>
        </p:nvGrpSpPr>
        <p:grpSpPr>
          <a:xfrm>
            <a:off x="-532467" y="79753"/>
            <a:ext cx="12192000" cy="782194"/>
            <a:chOff x="0" y="22036"/>
            <a:chExt cx="12192000" cy="782194"/>
          </a:xfrm>
        </p:grpSpPr>
        <p:pic>
          <p:nvPicPr>
            <p:cNvPr id="14" name="Resim 13"/>
            <p:cNvPicPr/>
            <p:nvPr/>
          </p:nvPicPr>
          <p:blipFill>
            <a:blip r:embed="rId4"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5" name="Resim 14">
              <a:extLst>
                <a:ext uri="{FF2B5EF4-FFF2-40B4-BE49-F238E27FC236}">
                  <a16:creationId xmlns:a16="http://schemas.microsoft.com/office/drawing/2014/main" id="{C878CEBD-85F9-4461-8C97-5AE204FF670F}"/>
                </a:ext>
              </a:extLst>
            </p:cNvPr>
            <p:cNvPicPr/>
            <p:nvPr/>
          </p:nvPicPr>
          <p:blipFill rotWithShape="1">
            <a:blip r:embed="rId5"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6" name="Düz Bağlayıcı 15"/>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685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836079" y="6259514"/>
            <a:ext cx="836612" cy="377825"/>
          </a:xfrm>
        </p:spPr>
        <p:txBody>
          <a:bodyPr/>
          <a:lstStyle/>
          <a:p>
            <a:pPr>
              <a:defRPr/>
            </a:pPr>
            <a:fld id="{561135E7-284F-4065-A6D6-F92DCC7C024F}" type="slidenum">
              <a:rPr lang="ru-RU" sz="2800" smtClean="0">
                <a:solidFill>
                  <a:schemeClr val="tx1"/>
                </a:solidFill>
              </a:rPr>
              <a:pPr>
                <a:defRPr/>
              </a:pPr>
              <a:t>5</a:t>
            </a:fld>
            <a:endParaRPr lang="ru-RU" sz="28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969818" y="1102578"/>
            <a:ext cx="10385570" cy="2246769"/>
          </a:xfrm>
          <a:prstGeom prst="rect">
            <a:avLst/>
          </a:prstGeom>
          <a:solidFill>
            <a:schemeClr val="accent6">
              <a:lumMod val="20000"/>
              <a:lumOff val="80000"/>
            </a:schemeClr>
          </a:solidFill>
        </p:spPr>
        <p:txBody>
          <a:bodyPr wrap="square" rtlCol="0">
            <a:spAutoFit/>
          </a:bodyPr>
          <a:lstStyle/>
          <a:p>
            <a:r>
              <a:rPr lang="en-US" sz="2800" dirty="0" smtClean="0"/>
              <a:t>Life </a:t>
            </a:r>
            <a:r>
              <a:rPr lang="en-US" sz="2800" dirty="0"/>
              <a:t>"without dangers" is an incorrect idealization, and the term "safety" should be understood as a system of measures to protect against dangers as much as possible, as the ability to manage dangers, the ability to prevent dangerous situations, as well as mitigate their consequences</a:t>
            </a:r>
            <a:r>
              <a:rPr lang="en-US" sz="2800" dirty="0" smtClean="0"/>
              <a:t>.</a:t>
            </a:r>
            <a:endParaRPr lang="en-US" sz="2800" dirty="0"/>
          </a:p>
        </p:txBody>
      </p:sp>
      <p:sp>
        <p:nvSpPr>
          <p:cNvPr id="13" name="TextBox 1"/>
          <p:cNvSpPr txBox="1"/>
          <p:nvPr/>
        </p:nvSpPr>
        <p:spPr>
          <a:xfrm>
            <a:off x="969818" y="3761813"/>
            <a:ext cx="10385570" cy="1384995"/>
          </a:xfrm>
          <a:prstGeom prst="rect">
            <a:avLst/>
          </a:prstGeom>
          <a:solidFill>
            <a:schemeClr val="accent6">
              <a:lumMod val="20000"/>
              <a:lumOff val="80000"/>
            </a:schemeClr>
          </a:solidFill>
        </p:spPr>
        <p:txBody>
          <a:bodyPr wrap="square" rtlCol="0">
            <a:spAutoFit/>
          </a:bodyPr>
          <a:lstStyle/>
          <a:p>
            <a:r>
              <a:rPr lang="en-US" sz="2800" dirty="0" smtClean="0"/>
              <a:t>For </a:t>
            </a:r>
            <a:r>
              <a:rPr lang="en-US" sz="2800" dirty="0"/>
              <a:t>potentially hazardous facilities, such as nuclear power plants, the term “safe” can be interpreted as “an acceptable level of hazard”</a:t>
            </a:r>
          </a:p>
        </p:txBody>
      </p:sp>
      <p:grpSp>
        <p:nvGrpSpPr>
          <p:cNvPr id="8" name="Grup 7"/>
          <p:cNvGrpSpPr/>
          <p:nvPr/>
        </p:nvGrpSpPr>
        <p:grpSpPr>
          <a:xfrm>
            <a:off x="0" y="22036"/>
            <a:ext cx="12192000" cy="782194"/>
            <a:chOff x="0" y="22036"/>
            <a:chExt cx="12192000" cy="782194"/>
          </a:xfrm>
        </p:grpSpPr>
        <p:pic>
          <p:nvPicPr>
            <p:cNvPr id="10" name="Resim 9"/>
            <p:cNvPicPr/>
            <p:nvPr/>
          </p:nvPicPr>
          <p:blipFill>
            <a:blip r:embed="rId3"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4" name="Resim 13">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5" name="Düz Bağlayıcı 14"/>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656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782734" y="6245225"/>
            <a:ext cx="836612" cy="377825"/>
          </a:xfrm>
        </p:spPr>
        <p:txBody>
          <a:bodyPr/>
          <a:lstStyle/>
          <a:p>
            <a:pPr>
              <a:defRPr/>
            </a:pPr>
            <a:fld id="{561135E7-284F-4065-A6D6-F92DCC7C024F}" type="slidenum">
              <a:rPr lang="ru-RU" sz="2800" smtClean="0">
                <a:solidFill>
                  <a:schemeClr val="tx1"/>
                </a:solidFill>
              </a:rPr>
              <a:pPr>
                <a:defRPr/>
              </a:pPr>
              <a:t>6</a:t>
            </a:fld>
            <a:endParaRPr lang="ru-RU" sz="28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775855" y="1201023"/>
            <a:ext cx="10686471" cy="1077218"/>
          </a:xfrm>
          <a:prstGeom prst="rect">
            <a:avLst/>
          </a:prstGeom>
          <a:noFill/>
        </p:spPr>
        <p:txBody>
          <a:bodyPr wrap="square" rtlCol="0">
            <a:spAutoFit/>
          </a:bodyPr>
          <a:lstStyle/>
          <a:p>
            <a:r>
              <a:rPr lang="en-US" sz="3200" b="1" dirty="0" smtClean="0">
                <a:solidFill>
                  <a:schemeClr val="accent2">
                    <a:lumMod val="75000"/>
                  </a:schemeClr>
                </a:solidFill>
              </a:rPr>
              <a:t>Main </a:t>
            </a:r>
            <a:r>
              <a:rPr lang="en-US" sz="3200" b="1" dirty="0">
                <a:solidFill>
                  <a:schemeClr val="accent2">
                    <a:lumMod val="75000"/>
                  </a:schemeClr>
                </a:solidFill>
              </a:rPr>
              <a:t>and most significant hazard of NPP operation – is radiation</a:t>
            </a:r>
            <a:endParaRPr lang="en-US" sz="3200" b="1" dirty="0">
              <a:solidFill>
                <a:srgbClr val="FF0000"/>
              </a:solidFill>
            </a:endParaRPr>
          </a:p>
        </p:txBody>
      </p:sp>
      <p:pic>
        <p:nvPicPr>
          <p:cNvPr id="13" name="Рисунок 12" descr="200px-Radioactive.svg.png"/>
          <p:cNvPicPr/>
          <p:nvPr/>
        </p:nvPicPr>
        <p:blipFill>
          <a:blip r:embed="rId3" cstate="print"/>
          <a:stretch>
            <a:fillRect/>
          </a:stretch>
        </p:blipFill>
        <p:spPr>
          <a:xfrm>
            <a:off x="847205" y="2552507"/>
            <a:ext cx="3886695" cy="3207360"/>
          </a:xfrm>
          <a:prstGeom prst="rect">
            <a:avLst/>
          </a:prstGeom>
        </p:spPr>
      </p:pic>
      <p:sp>
        <p:nvSpPr>
          <p:cNvPr id="5" name="Прямоугольник 4"/>
          <p:cNvSpPr/>
          <p:nvPr/>
        </p:nvSpPr>
        <p:spPr>
          <a:xfrm>
            <a:off x="5805202" y="2278241"/>
            <a:ext cx="5252451" cy="3539430"/>
          </a:xfrm>
          <a:prstGeom prst="rect">
            <a:avLst/>
          </a:prstGeom>
        </p:spPr>
        <p:txBody>
          <a:bodyPr wrap="square">
            <a:spAutoFit/>
          </a:bodyPr>
          <a:lstStyle/>
          <a:p>
            <a:r>
              <a:rPr lang="en-US" sz="2800" dirty="0">
                <a:solidFill>
                  <a:srgbClr val="FF0000"/>
                </a:solidFill>
                <a:latin typeface="Times New Roman" panose="02020603050405020304" pitchFamily="18" charset="0"/>
                <a:ea typeface="Times New Roman" panose="02020603050405020304" pitchFamily="18" charset="0"/>
              </a:rPr>
              <a:t>The term </a:t>
            </a:r>
            <a:r>
              <a:rPr lang="en-US" sz="2800" b="1" dirty="0">
                <a:solidFill>
                  <a:srgbClr val="FF0000"/>
                </a:solidFill>
                <a:latin typeface="Times New Roman" panose="02020603050405020304" pitchFamily="18" charset="0"/>
                <a:ea typeface="Times New Roman" panose="02020603050405020304" pitchFamily="18" charset="0"/>
              </a:rPr>
              <a:t>“safety” </a:t>
            </a:r>
            <a:r>
              <a:rPr lang="en-US" sz="2800" dirty="0">
                <a:solidFill>
                  <a:srgbClr val="FF0000"/>
                </a:solidFill>
                <a:latin typeface="Times New Roman" panose="02020603050405020304" pitchFamily="18" charset="0"/>
                <a:ea typeface="Times New Roman" panose="02020603050405020304" pitchFamily="18" charset="0"/>
              </a:rPr>
              <a:t>includes the safety of nuclear installations, radiation safety, the safety of radioactive waste management and the safety of transport of radioactive material, </a:t>
            </a:r>
            <a:r>
              <a:rPr lang="en-US" sz="2800" b="1" u="sng" dirty="0">
                <a:solidFill>
                  <a:srgbClr val="FF0000"/>
                </a:solidFill>
                <a:latin typeface="Times New Roman" panose="02020603050405020304" pitchFamily="18" charset="0"/>
                <a:ea typeface="Times New Roman" panose="02020603050405020304" pitchFamily="18" charset="0"/>
              </a:rPr>
              <a:t>but does not include non - radiation safety aspects</a:t>
            </a:r>
            <a:endParaRPr lang="en-US" sz="2800" b="1" dirty="0"/>
          </a:p>
        </p:txBody>
      </p:sp>
      <p:grpSp>
        <p:nvGrpSpPr>
          <p:cNvPr id="10" name="Grup 9"/>
          <p:cNvGrpSpPr/>
          <p:nvPr/>
        </p:nvGrpSpPr>
        <p:grpSpPr>
          <a:xfrm>
            <a:off x="0" y="22036"/>
            <a:ext cx="12192000" cy="782194"/>
            <a:chOff x="0" y="22036"/>
            <a:chExt cx="12192000" cy="782194"/>
          </a:xfrm>
        </p:grpSpPr>
        <p:pic>
          <p:nvPicPr>
            <p:cNvPr id="11" name="Resim 10"/>
            <p:cNvPicPr/>
            <p:nvPr/>
          </p:nvPicPr>
          <p:blipFill>
            <a:blip r:embed="rId4"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2" name="Resim 11">
              <a:extLst>
                <a:ext uri="{FF2B5EF4-FFF2-40B4-BE49-F238E27FC236}">
                  <a16:creationId xmlns:a16="http://schemas.microsoft.com/office/drawing/2014/main" id="{C878CEBD-85F9-4461-8C97-5AE204FF670F}"/>
                </a:ext>
              </a:extLst>
            </p:cNvPr>
            <p:cNvPicPr/>
            <p:nvPr/>
          </p:nvPicPr>
          <p:blipFill rotWithShape="1">
            <a:blip r:embed="rId5"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6" name="Düz Bağlayıcı 15"/>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15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0782734" y="6245225"/>
            <a:ext cx="836612" cy="377825"/>
          </a:xfrm>
        </p:spPr>
        <p:txBody>
          <a:bodyPr/>
          <a:lstStyle/>
          <a:p>
            <a:pPr>
              <a:defRPr/>
            </a:pPr>
            <a:fld id="{561135E7-284F-4065-A6D6-F92DCC7C024F}" type="slidenum">
              <a:rPr lang="ru-RU" sz="2800" smtClean="0">
                <a:solidFill>
                  <a:schemeClr val="tx1"/>
                </a:solidFill>
              </a:rPr>
              <a:pPr>
                <a:defRPr/>
              </a:pPr>
              <a:t>7</a:t>
            </a:fld>
            <a:endParaRPr lang="ru-RU" sz="2800" dirty="0">
              <a:solidFill>
                <a:schemeClr val="tx1"/>
              </a:solidFill>
            </a:endParaRPr>
          </a:p>
        </p:txBody>
      </p:sp>
      <p:sp>
        <p:nvSpPr>
          <p:cNvPr id="9" name="Unvan 1"/>
          <p:cNvSpPr txBox="1">
            <a:spLocks/>
          </p:cNvSpPr>
          <p:nvPr/>
        </p:nvSpPr>
        <p:spPr bwMode="auto">
          <a:xfrm>
            <a:off x="3953675" y="149650"/>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775855" y="895080"/>
            <a:ext cx="10686471" cy="584775"/>
          </a:xfrm>
          <a:prstGeom prst="rect">
            <a:avLst/>
          </a:prstGeom>
          <a:noFill/>
        </p:spPr>
        <p:txBody>
          <a:bodyPr wrap="square" rtlCol="0">
            <a:spAutoFit/>
          </a:bodyPr>
          <a:lstStyle/>
          <a:p>
            <a:pPr algn="ctr"/>
            <a:r>
              <a:rPr lang="en-US" sz="3200" b="1" dirty="0" smtClean="0">
                <a:solidFill>
                  <a:schemeClr val="accent2">
                    <a:lumMod val="75000"/>
                  </a:schemeClr>
                </a:solidFill>
              </a:rPr>
              <a:t>Radiation Damage</a:t>
            </a:r>
            <a:endParaRPr lang="en-US" sz="3200" b="1" dirty="0">
              <a:solidFill>
                <a:srgbClr val="FF0000"/>
              </a:solidFill>
            </a:endParaRPr>
          </a:p>
        </p:txBody>
      </p:sp>
      <p:sp>
        <p:nvSpPr>
          <p:cNvPr id="5" name="Прямоугольник 4"/>
          <p:cNvSpPr/>
          <p:nvPr/>
        </p:nvSpPr>
        <p:spPr>
          <a:xfrm>
            <a:off x="456701" y="4980042"/>
            <a:ext cx="11028218" cy="1815882"/>
          </a:xfrm>
          <a:prstGeom prst="rect">
            <a:avLst/>
          </a:prstGeom>
        </p:spPr>
        <p:txBody>
          <a:bodyPr wrap="square">
            <a:spAutoFit/>
          </a:bodyPr>
          <a:lstStyle/>
          <a:p>
            <a:r>
              <a:rPr lang="en-US" sz="2800" dirty="0" smtClean="0"/>
              <a:t>The </a:t>
            </a:r>
            <a:r>
              <a:rPr lang="en-US" sz="2800" dirty="0"/>
              <a:t>main type of damage specific to the NPP is the loss of health of personnel and the population due to the radiation effect of radioactive emissions of substances that have spread on the NPP site or beyond during severe accidents.</a:t>
            </a:r>
          </a:p>
        </p:txBody>
      </p:sp>
      <p:pic>
        <p:nvPicPr>
          <p:cNvPr id="10" name="Рисунок 4" descr="Рыжий лес — Википедия"/>
          <p:cNvPicPr/>
          <p:nvPr/>
        </p:nvPicPr>
        <p:blipFill>
          <a:blip r:embed="rId3">
            <a:extLst>
              <a:ext uri="{28A0092B-C50C-407E-A947-70E740481C1C}">
                <a14:useLocalDpi xmlns:a14="http://schemas.microsoft.com/office/drawing/2010/main" val="0"/>
              </a:ext>
            </a:extLst>
          </a:blip>
          <a:srcRect/>
          <a:stretch>
            <a:fillRect/>
          </a:stretch>
        </p:blipFill>
        <p:spPr bwMode="auto">
          <a:xfrm>
            <a:off x="5884793" y="1523505"/>
            <a:ext cx="5266803" cy="3508519"/>
          </a:xfrm>
          <a:prstGeom prst="rect">
            <a:avLst/>
          </a:prstGeom>
          <a:noFill/>
          <a:ln>
            <a:noFill/>
          </a:ln>
        </p:spPr>
      </p:pic>
      <p:pic>
        <p:nvPicPr>
          <p:cNvPr id="11" name="Picture 2" descr="Быть частью трагедии | Православие и мир">
            <a:extLst>
              <a:ext uri="{FF2B5EF4-FFF2-40B4-BE49-F238E27FC236}">
                <a16:creationId xmlns:a16="http://schemas.microsoft.com/office/drawing/2014/main" id="{731CF788-F8F0-4945-8579-AB15072FF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60" y="1582884"/>
            <a:ext cx="5107708" cy="339715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 11"/>
          <p:cNvGrpSpPr/>
          <p:nvPr/>
        </p:nvGrpSpPr>
        <p:grpSpPr>
          <a:xfrm>
            <a:off x="0" y="22036"/>
            <a:ext cx="12192000" cy="782194"/>
            <a:chOff x="0" y="22036"/>
            <a:chExt cx="12192000" cy="782194"/>
          </a:xfrm>
        </p:grpSpPr>
        <p:pic>
          <p:nvPicPr>
            <p:cNvPr id="13" name="Resim 12"/>
            <p:cNvPicPr/>
            <p:nvPr/>
          </p:nvPicPr>
          <p:blipFill>
            <a:blip r:embed="rId5"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6" name="Resim 15">
              <a:extLst>
                <a:ext uri="{FF2B5EF4-FFF2-40B4-BE49-F238E27FC236}">
                  <a16:creationId xmlns:a16="http://schemas.microsoft.com/office/drawing/2014/main" id="{C878CEBD-85F9-4461-8C97-5AE204FF670F}"/>
                </a:ext>
              </a:extLst>
            </p:cNvPr>
            <p:cNvPicPr/>
            <p:nvPr/>
          </p:nvPicPr>
          <p:blipFill rotWithShape="1">
            <a:blip r:embed="rId6"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7" name="Düz Bağlayıcı 16"/>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229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355388" y="6448425"/>
            <a:ext cx="836612" cy="377825"/>
          </a:xfrm>
        </p:spPr>
        <p:txBody>
          <a:bodyPr/>
          <a:lstStyle/>
          <a:p>
            <a:pPr>
              <a:defRPr/>
            </a:pPr>
            <a:fld id="{561135E7-284F-4065-A6D6-F92DCC7C024F}" type="slidenum">
              <a:rPr lang="ru-RU" smtClean="0"/>
              <a:pPr>
                <a:defRPr/>
              </a:pPr>
              <a:t>8</a:t>
            </a:fld>
            <a:endParaRPr lang="ru-RU"/>
          </a:p>
        </p:txBody>
      </p:sp>
      <p:sp>
        <p:nvSpPr>
          <p:cNvPr id="9" name="Unvan 1"/>
          <p:cNvSpPr txBox="1">
            <a:spLocks/>
          </p:cNvSpPr>
          <p:nvPr/>
        </p:nvSpPr>
        <p:spPr bwMode="auto">
          <a:xfrm>
            <a:off x="4436716" y="195278"/>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3557112" y="1335313"/>
            <a:ext cx="2068839" cy="1569660"/>
          </a:xfrm>
          <a:prstGeom prst="rect">
            <a:avLst/>
          </a:prstGeom>
          <a:noFill/>
        </p:spPr>
        <p:txBody>
          <a:bodyPr wrap="square" rtlCol="0">
            <a:spAutoFit/>
          </a:bodyPr>
          <a:lstStyle/>
          <a:p>
            <a:r>
              <a:rPr lang="ru-RU" sz="2400" b="1" dirty="0" smtClean="0">
                <a:solidFill>
                  <a:schemeClr val="accent2">
                    <a:lumMod val="75000"/>
                  </a:schemeClr>
                </a:solidFill>
              </a:rPr>
              <a:t>1 </a:t>
            </a:r>
            <a:r>
              <a:rPr lang="en-US" sz="2400" b="1" dirty="0">
                <a:solidFill>
                  <a:schemeClr val="accent2">
                    <a:lumMod val="75000"/>
                  </a:schemeClr>
                </a:solidFill>
              </a:rPr>
              <a:t>day of Unit shutdown – more </a:t>
            </a:r>
            <a:r>
              <a:rPr lang="en-US" sz="2400" b="1" dirty="0" smtClean="0">
                <a:solidFill>
                  <a:schemeClr val="accent2">
                    <a:lumMod val="75000"/>
                  </a:schemeClr>
                </a:solidFill>
              </a:rPr>
              <a:t>then</a:t>
            </a:r>
            <a:endParaRPr lang="ru-RU" sz="2400" b="1" dirty="0">
              <a:solidFill>
                <a:schemeClr val="accent2">
                  <a:lumMod val="75000"/>
                </a:schemeClr>
              </a:solidFill>
            </a:endParaRPr>
          </a:p>
          <a:p>
            <a:r>
              <a:rPr lang="en-US" sz="2400" b="1" dirty="0">
                <a:solidFill>
                  <a:schemeClr val="accent2">
                    <a:lumMod val="75000"/>
                  </a:schemeClr>
                </a:solidFill>
              </a:rPr>
              <a:t>1</a:t>
            </a:r>
            <a:r>
              <a:rPr lang="ru-RU" sz="2400" b="1" dirty="0">
                <a:solidFill>
                  <a:schemeClr val="accent2">
                    <a:lumMod val="75000"/>
                  </a:schemeClr>
                </a:solidFill>
              </a:rPr>
              <a:t> </a:t>
            </a:r>
            <a:r>
              <a:rPr lang="en-US" sz="2400" b="1" dirty="0">
                <a:solidFill>
                  <a:schemeClr val="accent2">
                    <a:lumMod val="75000"/>
                  </a:schemeClr>
                </a:solidFill>
              </a:rPr>
              <a:t>000</a:t>
            </a:r>
            <a:r>
              <a:rPr lang="ru-RU" sz="2400" b="1" dirty="0">
                <a:solidFill>
                  <a:schemeClr val="accent2">
                    <a:lumMod val="75000"/>
                  </a:schemeClr>
                </a:solidFill>
              </a:rPr>
              <a:t> </a:t>
            </a:r>
            <a:r>
              <a:rPr lang="en-US" sz="2400" b="1" dirty="0">
                <a:solidFill>
                  <a:schemeClr val="accent2">
                    <a:lumMod val="75000"/>
                  </a:schemeClr>
                </a:solidFill>
              </a:rPr>
              <a:t>000 €</a:t>
            </a:r>
            <a:endParaRPr lang="uk-UA" sz="2400" b="1" dirty="0">
              <a:solidFill>
                <a:schemeClr val="accent2">
                  <a:lumMod val="75000"/>
                </a:schemeClr>
              </a:solidFill>
            </a:endParaRPr>
          </a:p>
        </p:txBody>
      </p:sp>
      <p:sp>
        <p:nvSpPr>
          <p:cNvPr id="5" name="Прямоугольник 4"/>
          <p:cNvSpPr/>
          <p:nvPr/>
        </p:nvSpPr>
        <p:spPr>
          <a:xfrm>
            <a:off x="3506810" y="4601807"/>
            <a:ext cx="2733964" cy="1569660"/>
          </a:xfrm>
          <a:prstGeom prst="rect">
            <a:avLst/>
          </a:prstGeom>
          <a:noFill/>
        </p:spPr>
        <p:txBody>
          <a:bodyPr wrap="square" rtlCol="0">
            <a:spAutoFit/>
          </a:bodyPr>
          <a:lstStyle/>
          <a:p>
            <a:r>
              <a:rPr lang="en-US" sz="2400" b="1" dirty="0">
                <a:solidFill>
                  <a:schemeClr val="accent2">
                    <a:lumMod val="75000"/>
                  </a:schemeClr>
                </a:solidFill>
              </a:rPr>
              <a:t>Fukushima accident – </a:t>
            </a:r>
            <a:endParaRPr lang="ru-RU" sz="2400" b="1" dirty="0">
              <a:solidFill>
                <a:schemeClr val="accent2">
                  <a:lumMod val="75000"/>
                </a:schemeClr>
              </a:solidFill>
            </a:endParaRPr>
          </a:p>
          <a:p>
            <a:r>
              <a:rPr lang="en-US" sz="2400" b="1" dirty="0">
                <a:solidFill>
                  <a:schemeClr val="accent2">
                    <a:lumMod val="75000"/>
                  </a:schemeClr>
                </a:solidFill>
              </a:rPr>
              <a:t>more then </a:t>
            </a:r>
            <a:endParaRPr lang="ru-RU" sz="2400" b="1" dirty="0">
              <a:solidFill>
                <a:schemeClr val="accent2">
                  <a:lumMod val="75000"/>
                </a:schemeClr>
              </a:solidFill>
            </a:endParaRPr>
          </a:p>
          <a:p>
            <a:r>
              <a:rPr lang="en-US" sz="2400" b="1" dirty="0">
                <a:solidFill>
                  <a:schemeClr val="accent2">
                    <a:lumMod val="75000"/>
                  </a:schemeClr>
                </a:solidFill>
              </a:rPr>
              <a:t>500</a:t>
            </a:r>
            <a:r>
              <a:rPr lang="ru-RU" sz="2400" b="1" dirty="0">
                <a:solidFill>
                  <a:schemeClr val="accent2">
                    <a:lumMod val="75000"/>
                  </a:schemeClr>
                </a:solidFill>
              </a:rPr>
              <a:t> </a:t>
            </a:r>
            <a:r>
              <a:rPr lang="en-US" sz="2400" b="1" dirty="0">
                <a:solidFill>
                  <a:schemeClr val="accent2">
                    <a:lumMod val="75000"/>
                  </a:schemeClr>
                </a:solidFill>
              </a:rPr>
              <a:t>000</a:t>
            </a:r>
            <a:r>
              <a:rPr lang="ru-RU" sz="2400" b="1" dirty="0">
                <a:solidFill>
                  <a:schemeClr val="accent2">
                    <a:lumMod val="75000"/>
                  </a:schemeClr>
                </a:solidFill>
              </a:rPr>
              <a:t> </a:t>
            </a:r>
            <a:r>
              <a:rPr lang="en-US" sz="2400" b="1" dirty="0">
                <a:solidFill>
                  <a:schemeClr val="accent2">
                    <a:lumMod val="75000"/>
                  </a:schemeClr>
                </a:solidFill>
              </a:rPr>
              <a:t>000</a:t>
            </a:r>
            <a:r>
              <a:rPr lang="ru-RU" sz="2400" b="1" dirty="0">
                <a:solidFill>
                  <a:schemeClr val="accent2">
                    <a:lumMod val="75000"/>
                  </a:schemeClr>
                </a:solidFill>
              </a:rPr>
              <a:t> </a:t>
            </a:r>
            <a:r>
              <a:rPr lang="en-US" sz="2400" b="1" dirty="0">
                <a:solidFill>
                  <a:schemeClr val="accent2">
                    <a:lumMod val="75000"/>
                  </a:schemeClr>
                </a:solidFill>
              </a:rPr>
              <a:t>000 €</a:t>
            </a:r>
          </a:p>
        </p:txBody>
      </p:sp>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72" y="3316132"/>
            <a:ext cx="3234836" cy="346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На энергоблоке №4 Кольской АЭС стартовал планово-предупредительный ремонт —  Мурманский вест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13" y="1041865"/>
            <a:ext cx="3234835" cy="215655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4"/>
          <p:cNvSpPr/>
          <p:nvPr/>
        </p:nvSpPr>
        <p:spPr>
          <a:xfrm>
            <a:off x="6317673" y="1980331"/>
            <a:ext cx="5301671" cy="3816429"/>
          </a:xfrm>
          <a:prstGeom prst="rect">
            <a:avLst/>
          </a:prstGeom>
        </p:spPr>
        <p:txBody>
          <a:bodyPr wrap="square">
            <a:spAutoFit/>
          </a:bodyPr>
          <a:lstStyle/>
          <a:p>
            <a:r>
              <a:rPr lang="en-US" sz="2200" dirty="0"/>
              <a:t>collateral damage are also significant - economic losses from the destruction of technical systems and structures, damage from the loss of a difficult – to - renew source of energy supply, losses from pollution of territories, water systems, forests. Ecological damage is very important - irreversible changes in ecosystems, loss of valuable species of wildlife due to changes in immune systems, loss of species diversity.</a:t>
            </a:r>
            <a:endParaRPr lang="en-US" sz="2200" b="1" dirty="0"/>
          </a:p>
        </p:txBody>
      </p:sp>
      <p:sp>
        <p:nvSpPr>
          <p:cNvPr id="13" name="TextBox 1"/>
          <p:cNvSpPr txBox="1"/>
          <p:nvPr/>
        </p:nvSpPr>
        <p:spPr>
          <a:xfrm>
            <a:off x="6197600" y="1174018"/>
            <a:ext cx="4710544" cy="584775"/>
          </a:xfrm>
          <a:prstGeom prst="rect">
            <a:avLst/>
          </a:prstGeom>
          <a:noFill/>
        </p:spPr>
        <p:txBody>
          <a:bodyPr wrap="square" rtlCol="0">
            <a:spAutoFit/>
          </a:bodyPr>
          <a:lstStyle/>
          <a:p>
            <a:pPr algn="ctr"/>
            <a:r>
              <a:rPr lang="en-US" sz="3200" b="1" dirty="0" smtClean="0">
                <a:solidFill>
                  <a:schemeClr val="accent2">
                    <a:lumMod val="75000"/>
                  </a:schemeClr>
                </a:solidFill>
              </a:rPr>
              <a:t>Collateral Damage</a:t>
            </a:r>
            <a:endParaRPr lang="en-US" sz="3200" b="1" dirty="0">
              <a:solidFill>
                <a:srgbClr val="FF0000"/>
              </a:solidFill>
            </a:endParaRPr>
          </a:p>
        </p:txBody>
      </p:sp>
      <p:grpSp>
        <p:nvGrpSpPr>
          <p:cNvPr id="16" name="Grup 15"/>
          <p:cNvGrpSpPr/>
          <p:nvPr/>
        </p:nvGrpSpPr>
        <p:grpSpPr>
          <a:xfrm>
            <a:off x="0" y="22036"/>
            <a:ext cx="12192000" cy="782194"/>
            <a:chOff x="0" y="22036"/>
            <a:chExt cx="12192000" cy="782194"/>
          </a:xfrm>
        </p:grpSpPr>
        <p:pic>
          <p:nvPicPr>
            <p:cNvPr id="17" name="Resim 16"/>
            <p:cNvPicPr/>
            <p:nvPr/>
          </p:nvPicPr>
          <p:blipFill>
            <a:blip r:embed="rId5" cstate="print">
              <a:extLst>
                <a:ext uri="{28A0092B-C50C-407E-A947-70E740481C1C}">
                  <a14:useLocalDpi xmlns:a14="http://schemas.microsoft.com/office/drawing/2010/main" val="0"/>
                </a:ext>
              </a:extLst>
            </a:blip>
            <a:stretch>
              <a:fillRect/>
            </a:stretch>
          </p:blipFill>
          <p:spPr>
            <a:xfrm>
              <a:off x="9221117" y="121186"/>
              <a:ext cx="1408281" cy="550844"/>
            </a:xfrm>
            <a:prstGeom prst="rect">
              <a:avLst/>
            </a:prstGeom>
          </p:spPr>
        </p:pic>
        <p:pic>
          <p:nvPicPr>
            <p:cNvPr id="18" name="Resim 17">
              <a:extLst>
                <a:ext uri="{FF2B5EF4-FFF2-40B4-BE49-F238E27FC236}">
                  <a16:creationId xmlns:a16="http://schemas.microsoft.com/office/drawing/2014/main" id="{C878CEBD-85F9-4461-8C97-5AE204FF670F}"/>
                </a:ext>
              </a:extLst>
            </p:cNvPr>
            <p:cNvPicPr/>
            <p:nvPr/>
          </p:nvPicPr>
          <p:blipFill rotWithShape="1">
            <a:blip r:embed="rId6" cstate="print">
              <a:extLst>
                <a:ext uri="{28A0092B-C50C-407E-A947-70E740481C1C}">
                  <a14:useLocalDpi xmlns:a14="http://schemas.microsoft.com/office/drawing/2010/main" val="0"/>
                </a:ext>
              </a:extLst>
            </a:blip>
            <a:srcRect l="12911" t="28655" r="12910" b="28655"/>
            <a:stretch/>
          </p:blipFill>
          <p:spPr>
            <a:xfrm>
              <a:off x="1622854" y="22036"/>
              <a:ext cx="1715257" cy="672028"/>
            </a:xfrm>
            <a:prstGeom prst="rect">
              <a:avLst/>
            </a:prstGeom>
          </p:spPr>
        </p:pic>
        <p:cxnSp>
          <p:nvCxnSpPr>
            <p:cNvPr id="19" name="Düz Bağlayıcı 18"/>
            <p:cNvCxnSpPr/>
            <p:nvPr/>
          </p:nvCxnSpPr>
          <p:spPr>
            <a:xfrm flipV="1">
              <a:off x="0" y="793213"/>
              <a:ext cx="12192000" cy="1101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31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TSE-Kurumsal-Kimlik-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E-Kurumsal-Kimlik-2017" id="{6B9D48AD-DD1D-4EAD-93A6-0BFA5405A179}" vid="{442C9DFB-24BB-4F6B-95BB-854FC0DC7F07}"/>
    </a:ext>
  </a:extLst>
</a:theme>
</file>

<file path=ppt/theme/theme2.xml><?xml version="1.0" encoding="utf-8"?>
<a:theme xmlns:a="http://schemas.openxmlformats.org/drawingml/2006/main" name="b-section81">
  <a:themeElements>
    <a:clrScheme name="b-section81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section8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section81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section81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section81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section81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section81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section81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TSE-Kurumsal-Kimlik-2017</Template>
  <TotalTime>20495</TotalTime>
  <Words>395</Words>
  <Application>Microsoft Office PowerPoint</Application>
  <PresentationFormat>Geniş ekran</PresentationFormat>
  <Paragraphs>48</Paragraphs>
  <Slides>8</Slides>
  <Notes>8</Notes>
  <HiddenSlides>0</HiddenSlides>
  <MMClips>0</MMClips>
  <ScaleCrop>false</ScaleCrop>
  <HeadingPairs>
    <vt:vector size="6" baseType="variant">
      <vt:variant>
        <vt:lpstr>Kullanılan Yazı Tipleri</vt:lpstr>
      </vt:variant>
      <vt:variant>
        <vt:i4>6</vt:i4>
      </vt:variant>
      <vt:variant>
        <vt:lpstr>Tema</vt:lpstr>
      </vt:variant>
      <vt:variant>
        <vt:i4>4</vt:i4>
      </vt:variant>
      <vt:variant>
        <vt:lpstr>Slayt Başlıkları</vt:lpstr>
      </vt:variant>
      <vt:variant>
        <vt:i4>8</vt:i4>
      </vt:variant>
    </vt:vector>
  </HeadingPairs>
  <TitlesOfParts>
    <vt:vector size="18" baseType="lpstr">
      <vt:lpstr>Arial</vt:lpstr>
      <vt:lpstr>Calibri</vt:lpstr>
      <vt:lpstr>Calibri Light</vt:lpstr>
      <vt:lpstr>Times New Roman</vt:lpstr>
      <vt:lpstr>Trebuchet MS</vt:lpstr>
      <vt:lpstr>Tw Cen MT</vt:lpstr>
      <vt:lpstr>TSE-Kurumsal-Kimlik-2017</vt:lpstr>
      <vt:lpstr>b-section81</vt:lpstr>
      <vt:lpstr>Özel Tasarım</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Sinan KAYA</dc:creator>
  <cp:lastModifiedBy>Tolga Alkevli</cp:lastModifiedBy>
  <cp:revision>1093</cp:revision>
  <cp:lastPrinted>2021-02-25T13:34:38Z</cp:lastPrinted>
  <dcterms:created xsi:type="dcterms:W3CDTF">2017-10-20T10:03:57Z</dcterms:created>
  <dcterms:modified xsi:type="dcterms:W3CDTF">2022-03-14T13:18:52Z</dcterms:modified>
</cp:coreProperties>
</file>