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74" r:id="rId2"/>
    <p:sldMasterId id="2147483686" r:id="rId3"/>
  </p:sldMasterIdLst>
  <p:notesMasterIdLst>
    <p:notesMasterId r:id="rId8"/>
  </p:notesMasterIdLst>
  <p:sldIdLst>
    <p:sldId id="362" r:id="rId4"/>
    <p:sldId id="437" r:id="rId5"/>
    <p:sldId id="479" r:id="rId6"/>
    <p:sldId id="462" r:id="rId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at Tunç" initials="ST" lastIdx="1" clrIdx="0">
    <p:extLst>
      <p:ext uri="{19B8F6BF-5375-455C-9EA6-DF929625EA0E}">
        <p15:presenceInfo xmlns:p15="http://schemas.microsoft.com/office/powerpoint/2012/main" userId="Suat Tunç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03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88" autoAdjust="0"/>
    <p:restoredTop sz="94129" autoAdjust="0"/>
  </p:normalViewPr>
  <p:slideViewPr>
    <p:cSldViewPr snapToGrid="0">
      <p:cViewPr varScale="1">
        <p:scale>
          <a:sx n="57" d="100"/>
          <a:sy n="57" d="100"/>
        </p:scale>
        <p:origin x="941" y="3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1806" y="-8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F82B9-909F-49E0-A032-2A953D835B3C}" type="datetimeFigureOut">
              <a:rPr lang="tr-TR" smtClean="0"/>
              <a:t>14.03.2022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325B2-D1EA-4B7B-8A49-0FB658F2EC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36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325B2-D1EA-4B7B-8A49-0FB658F2ECC7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5556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325B2-D1EA-4B7B-8A49-0FB658F2ECC7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8260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325B2-D1EA-4B7B-8A49-0FB658F2ECC7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088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325B2-D1EA-4B7B-8A49-0FB658F2ECC7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3661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4492" y="3505203"/>
            <a:ext cx="9454445" cy="628653"/>
          </a:xfrm>
        </p:spPr>
        <p:txBody>
          <a:bodyPr/>
          <a:lstStyle>
            <a:lvl1pPr>
              <a:defRPr sz="3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3" y="4233334"/>
            <a:ext cx="8161865" cy="999066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31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62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94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25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56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88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19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50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455D-19EF-4ADB-BAE3-038F93DF94DD}" type="datetimeFigureOut">
              <a:rPr lang="tr-TR" smtClean="0"/>
              <a:t>14.03.2022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477005"/>
            <a:ext cx="3860800" cy="244477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0C5B7-CC83-4B32-AEAE-2BCED4983B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8112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03881"/>
            <a:ext cx="10972800" cy="712787"/>
          </a:xfrm>
        </p:spPr>
        <p:txBody>
          <a:bodyPr/>
          <a:lstStyle>
            <a:lvl1pPr>
              <a:defRPr b="1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209801"/>
            <a:ext cx="10972800" cy="3916365"/>
          </a:xfrm>
        </p:spPr>
        <p:txBody>
          <a:bodyPr vert="horz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7"/>
            <a:ext cx="1659467" cy="365125"/>
          </a:xfrm>
        </p:spPr>
        <p:txBody>
          <a:bodyPr/>
          <a:lstStyle/>
          <a:p>
            <a:fld id="{3D92455D-19EF-4ADB-BAE3-038F93DF94DD}" type="datetimeFigureOut">
              <a:rPr lang="tr-TR" smtClean="0"/>
              <a:t>14.03.2022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48522" y="6356357"/>
            <a:ext cx="1433881" cy="365125"/>
          </a:xfrm>
        </p:spPr>
        <p:txBody>
          <a:bodyPr/>
          <a:lstStyle/>
          <a:p>
            <a:fld id="{5C50C5B7-CC83-4B32-AEAE-2BCED4983BEC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361" y="6280588"/>
            <a:ext cx="7450864" cy="46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46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63381" y="1524004"/>
            <a:ext cx="2635955" cy="4639735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5" y="1524000"/>
            <a:ext cx="8089899" cy="4639734"/>
          </a:xfrm>
        </p:spPr>
        <p:txBody>
          <a:bodyPr vert="horz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3" y="6356357"/>
            <a:ext cx="1659276" cy="365125"/>
          </a:xfrm>
        </p:spPr>
        <p:txBody>
          <a:bodyPr/>
          <a:lstStyle/>
          <a:p>
            <a:fld id="{3D92455D-19EF-4ADB-BAE3-038F93DF94DD}" type="datetimeFigureOut">
              <a:rPr lang="tr-TR" smtClean="0"/>
              <a:t>14.03.2022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48713" y="6356357"/>
            <a:ext cx="1433691" cy="365125"/>
          </a:xfrm>
        </p:spPr>
        <p:txBody>
          <a:bodyPr/>
          <a:lstStyle/>
          <a:p>
            <a:fld id="{5C50C5B7-CC83-4B32-AEAE-2BCED4983BEC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361" y="6280588"/>
            <a:ext cx="7450864" cy="46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63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81643"/>
            <a:ext cx="10972800" cy="418369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6" name="1 Başlık"/>
          <p:cNvSpPr>
            <a:spLocks noGrp="1"/>
          </p:cNvSpPr>
          <p:nvPr>
            <p:ph type="title"/>
          </p:nvPr>
        </p:nvSpPr>
        <p:spPr>
          <a:xfrm>
            <a:off x="609600" y="1412781"/>
            <a:ext cx="10972800" cy="581457"/>
          </a:xfrm>
        </p:spPr>
        <p:txBody>
          <a:bodyPr/>
          <a:lstStyle>
            <a:lvl1pPr>
              <a:defRPr sz="2500" b="1"/>
            </a:lvl1pPr>
          </a:lstStyle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3" y="6356357"/>
            <a:ext cx="1704623" cy="365125"/>
          </a:xfrm>
        </p:spPr>
        <p:txBody>
          <a:bodyPr/>
          <a:lstStyle/>
          <a:p>
            <a:fld id="{3D92455D-19EF-4ADB-BAE3-038F93DF94DD}" type="datetimeFigureOut">
              <a:rPr lang="tr-TR" smtClean="0"/>
              <a:t>14.03.2022</a:t>
            </a:fld>
            <a:endParaRPr lang="tr-TR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10103364" y="6356357"/>
            <a:ext cx="1479037" cy="365125"/>
          </a:xfrm>
          <a:prstGeom prst="rect">
            <a:avLst/>
          </a:prstGeom>
        </p:spPr>
        <p:txBody>
          <a:bodyPr vert="horz" lIns="99798" tIns="49899" rIns="99798" bIns="49899" rtlCol="0" anchor="ctr"/>
          <a:lstStyle>
            <a:defPPr>
              <a:defRPr lang="tr-TR"/>
            </a:defPPr>
            <a:lvl1pPr marL="0" algn="r" defTabSz="914400" rtl="0" eaLnBrk="1" latinLnBrk="0" hangingPunct="1">
              <a:defRPr sz="86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50C5B7-CC83-4B32-AEAE-2BCED4983BEC}" type="slidenum">
              <a:rPr lang="tr-TR" sz="863" smtClean="0"/>
              <a:pPr/>
              <a:t>‹#›</a:t>
            </a:fld>
            <a:endParaRPr lang="tr-TR" sz="863"/>
          </a:p>
        </p:txBody>
      </p:sp>
      <p:pic>
        <p:nvPicPr>
          <p:cNvPr id="8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361" y="6280588"/>
            <a:ext cx="7450864" cy="46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80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738" y="1916475"/>
            <a:ext cx="5807783" cy="381380"/>
          </a:xfrm>
        </p:spPr>
        <p:txBody>
          <a:bodyPr anchor="b"/>
          <a:lstStyle>
            <a:lvl1pPr marL="0" indent="0">
              <a:buNone/>
              <a:defRPr sz="2302" b="1"/>
            </a:lvl1pPr>
            <a:lvl2pPr marL="441804" indent="0">
              <a:buNone/>
              <a:defRPr sz="1948" b="1"/>
            </a:lvl2pPr>
            <a:lvl3pPr marL="883608" indent="0">
              <a:buNone/>
              <a:defRPr sz="1771" b="1"/>
            </a:lvl3pPr>
            <a:lvl4pPr marL="1325412" indent="0">
              <a:buNone/>
              <a:defRPr sz="1505" b="1"/>
            </a:lvl4pPr>
            <a:lvl5pPr marL="1767216" indent="0">
              <a:buNone/>
              <a:defRPr sz="1505" b="1"/>
            </a:lvl5pPr>
            <a:lvl6pPr marL="2209020" indent="0">
              <a:buNone/>
              <a:defRPr sz="1505" b="1"/>
            </a:lvl6pPr>
            <a:lvl7pPr marL="2650824" indent="0">
              <a:buNone/>
              <a:defRPr sz="1505" b="1"/>
            </a:lvl7pPr>
            <a:lvl8pPr marL="3092629" indent="0">
              <a:buNone/>
              <a:defRPr sz="1505" b="1"/>
            </a:lvl8pPr>
            <a:lvl9pPr marL="3534433" indent="0">
              <a:buNone/>
              <a:defRPr sz="1505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738" y="2358916"/>
            <a:ext cx="5807783" cy="4361666"/>
          </a:xfrm>
        </p:spPr>
        <p:txBody>
          <a:bodyPr/>
          <a:lstStyle>
            <a:lvl1pPr>
              <a:defRPr sz="2302"/>
            </a:lvl1pPr>
            <a:lvl2pPr>
              <a:defRPr sz="1948"/>
            </a:lvl2pPr>
            <a:lvl3pPr>
              <a:defRPr sz="1771"/>
            </a:lvl3pPr>
            <a:lvl4pPr>
              <a:defRPr sz="1505"/>
            </a:lvl4pPr>
            <a:lvl5pPr>
              <a:defRPr sz="1505"/>
            </a:lvl5pPr>
            <a:lvl6pPr>
              <a:defRPr sz="1505"/>
            </a:lvl6pPr>
            <a:lvl7pPr>
              <a:defRPr sz="1505"/>
            </a:lvl7pPr>
            <a:lvl8pPr>
              <a:defRPr sz="1505"/>
            </a:lvl8pPr>
            <a:lvl9pPr>
              <a:defRPr sz="1505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916475"/>
            <a:ext cx="5798481" cy="381380"/>
          </a:xfrm>
        </p:spPr>
        <p:txBody>
          <a:bodyPr anchor="b"/>
          <a:lstStyle>
            <a:lvl1pPr marL="0" indent="0">
              <a:buNone/>
              <a:defRPr sz="2302" b="1"/>
            </a:lvl1pPr>
            <a:lvl2pPr marL="441804" indent="0">
              <a:buNone/>
              <a:defRPr sz="1948" b="1"/>
            </a:lvl2pPr>
            <a:lvl3pPr marL="883608" indent="0">
              <a:buNone/>
              <a:defRPr sz="1771" b="1"/>
            </a:lvl3pPr>
            <a:lvl4pPr marL="1325412" indent="0">
              <a:buNone/>
              <a:defRPr sz="1505" b="1"/>
            </a:lvl4pPr>
            <a:lvl5pPr marL="1767216" indent="0">
              <a:buNone/>
              <a:defRPr sz="1505" b="1"/>
            </a:lvl5pPr>
            <a:lvl6pPr marL="2209020" indent="0">
              <a:buNone/>
              <a:defRPr sz="1505" b="1"/>
            </a:lvl6pPr>
            <a:lvl7pPr marL="2650824" indent="0">
              <a:buNone/>
              <a:defRPr sz="1505" b="1"/>
            </a:lvl7pPr>
            <a:lvl8pPr marL="3092629" indent="0">
              <a:buNone/>
              <a:defRPr sz="1505" b="1"/>
            </a:lvl8pPr>
            <a:lvl9pPr marL="3534433" indent="0">
              <a:buNone/>
              <a:defRPr sz="1505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358916"/>
            <a:ext cx="5798481" cy="4361666"/>
          </a:xfrm>
        </p:spPr>
        <p:txBody>
          <a:bodyPr/>
          <a:lstStyle>
            <a:lvl1pPr>
              <a:defRPr sz="2302"/>
            </a:lvl1pPr>
            <a:lvl2pPr>
              <a:defRPr sz="1948"/>
            </a:lvl2pPr>
            <a:lvl3pPr>
              <a:defRPr sz="1771"/>
            </a:lvl3pPr>
            <a:lvl4pPr>
              <a:defRPr sz="1505"/>
            </a:lvl4pPr>
            <a:lvl5pPr>
              <a:defRPr sz="1505"/>
            </a:lvl5pPr>
            <a:lvl6pPr>
              <a:defRPr sz="1505"/>
            </a:lvl6pPr>
            <a:lvl7pPr>
              <a:defRPr sz="1505"/>
            </a:lvl7pPr>
            <a:lvl8pPr>
              <a:defRPr sz="1505"/>
            </a:lvl8pPr>
            <a:lvl9pPr>
              <a:defRPr sz="1505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" y="1265059"/>
            <a:ext cx="12191999" cy="590359"/>
          </a:xfrm>
        </p:spPr>
        <p:txBody>
          <a:bodyPr>
            <a:noAutofit/>
          </a:bodyPr>
          <a:lstStyle>
            <a:lvl1pPr>
              <a:defRPr sz="3542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847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019" y="511175"/>
            <a:ext cx="1856316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vigation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440085" y="1076328"/>
            <a:ext cx="480483" cy="360363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6" name="navigation2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857067" y="1076328"/>
            <a:ext cx="480484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" name="navigation3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8274052" y="1076328"/>
            <a:ext cx="48048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" name="navigation4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8691034" y="1076328"/>
            <a:ext cx="480484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9" name="navigation5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9108017" y="1076328"/>
            <a:ext cx="48048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0" name="navigation6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9525002" y="1076328"/>
            <a:ext cx="480484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1" name="navigation7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9941985" y="1076328"/>
            <a:ext cx="48048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2" name="Oval 13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0358967" y="1076328"/>
            <a:ext cx="480484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>
                <a:solidFill>
                  <a:schemeClr val="bg1"/>
                </a:solidFill>
              </a:rPr>
              <a:t>8</a:t>
            </a:r>
            <a:endParaRPr lang="ru-RU" sz="2400" b="1">
              <a:solidFill>
                <a:schemeClr val="bg1"/>
              </a:solidFill>
            </a:endParaRP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919" y="2455863"/>
            <a:ext cx="10297583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4919" y="4652963"/>
            <a:ext cx="10297583" cy="360362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71049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9D9B8-FDE3-4C6A-8E0B-045A74549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71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CB301-1EF2-4FC2-AD93-B31418E909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266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4419" y="1125538"/>
            <a:ext cx="5513916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1536" y="1125538"/>
            <a:ext cx="5516033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D9B1C-A919-4199-A392-2750FF6F3C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5167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DA2FB-5A5A-428D-97B2-223E6D360E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606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135E7-284F-4065-A6D6-F92DCC7C02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410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01767"/>
            <a:ext cx="10972800" cy="494771"/>
          </a:xfrm>
        </p:spPr>
        <p:txBody>
          <a:bodyPr>
            <a:normAutofit/>
          </a:bodyPr>
          <a:lstStyle>
            <a:lvl1pPr>
              <a:defRPr sz="2500" b="1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989668"/>
            <a:ext cx="10972800" cy="413649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4" y="6356357"/>
            <a:ext cx="1648177" cy="365125"/>
          </a:xfrm>
        </p:spPr>
        <p:txBody>
          <a:bodyPr/>
          <a:lstStyle/>
          <a:p>
            <a:fld id="{3D92455D-19EF-4ADB-BAE3-038F93DF94DD}" type="datetimeFigureOut">
              <a:rPr lang="tr-TR" smtClean="0"/>
              <a:t>14.03.2022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34225" y="6356357"/>
            <a:ext cx="1648176" cy="365125"/>
          </a:xfrm>
        </p:spPr>
        <p:txBody>
          <a:bodyPr/>
          <a:lstStyle/>
          <a:p>
            <a:fld id="{5C50C5B7-CC83-4B32-AEAE-2BCED4983BEC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361" y="6280588"/>
            <a:ext cx="7450864" cy="46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79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4BFD9-831D-4821-95AD-FE664F43D8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922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04A28-294E-4910-B288-B05A475CB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396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56B8B-B14D-4CEA-BE2A-3655AAA6E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3884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E73C5-F082-40E4-9D61-6A93E8753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481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50867" y="0"/>
            <a:ext cx="2806700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4420" y="0"/>
            <a:ext cx="8223249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22E0E-E6B4-46C2-A2F1-A3F750D05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7542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87979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19" y="0"/>
            <a:ext cx="9825869" cy="962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013017" y="6448428"/>
            <a:ext cx="836083" cy="3778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135E7-284F-4065-A6D6-F92DCC7C02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572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7"/>
            <a:ext cx="10363201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20"/>
            <a:ext cx="10363201" cy="1500187"/>
          </a:xfrm>
        </p:spPr>
        <p:txBody>
          <a:bodyPr anchor="b"/>
          <a:lstStyle>
            <a:lvl1pPr marL="0" indent="0">
              <a:buNone/>
              <a:defRPr sz="1461">
                <a:solidFill>
                  <a:schemeClr val="tx1">
                    <a:tint val="75000"/>
                  </a:schemeClr>
                </a:solidFill>
              </a:defRPr>
            </a:lvl1pPr>
            <a:lvl2pPr marL="331353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2pPr>
            <a:lvl3pPr marL="662706" indent="0">
              <a:buNone/>
              <a:defRPr sz="1129">
                <a:solidFill>
                  <a:schemeClr val="tx1">
                    <a:tint val="75000"/>
                  </a:schemeClr>
                </a:solidFill>
              </a:defRPr>
            </a:lvl3pPr>
            <a:lvl4pPr marL="994059" indent="0">
              <a:buNone/>
              <a:defRPr sz="996">
                <a:solidFill>
                  <a:schemeClr val="tx1">
                    <a:tint val="75000"/>
                  </a:schemeClr>
                </a:solidFill>
              </a:defRPr>
            </a:lvl4pPr>
            <a:lvl5pPr marL="1325412" indent="0">
              <a:buNone/>
              <a:defRPr sz="996">
                <a:solidFill>
                  <a:schemeClr val="tx1">
                    <a:tint val="75000"/>
                  </a:schemeClr>
                </a:solidFill>
              </a:defRPr>
            </a:lvl5pPr>
            <a:lvl6pPr marL="1656765" indent="0">
              <a:buNone/>
              <a:defRPr sz="996">
                <a:solidFill>
                  <a:schemeClr val="tx1">
                    <a:tint val="75000"/>
                  </a:schemeClr>
                </a:solidFill>
              </a:defRPr>
            </a:lvl6pPr>
            <a:lvl7pPr marL="1988118" indent="0">
              <a:buNone/>
              <a:defRPr sz="996">
                <a:solidFill>
                  <a:schemeClr val="tx1">
                    <a:tint val="75000"/>
                  </a:schemeClr>
                </a:solidFill>
              </a:defRPr>
            </a:lvl7pPr>
            <a:lvl8pPr marL="2319472" indent="0">
              <a:buNone/>
              <a:defRPr sz="996">
                <a:solidFill>
                  <a:schemeClr val="tx1">
                    <a:tint val="75000"/>
                  </a:schemeClr>
                </a:solidFill>
              </a:defRPr>
            </a:lvl8pPr>
            <a:lvl9pPr marL="2650825" indent="0">
              <a:buNone/>
              <a:defRPr sz="9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3" y="6356357"/>
            <a:ext cx="1873761" cy="365125"/>
          </a:xfrm>
        </p:spPr>
        <p:txBody>
          <a:bodyPr/>
          <a:lstStyle/>
          <a:p>
            <a:fld id="{3D92455D-19EF-4ADB-BAE3-038F93DF94DD}" type="datetimeFigureOut">
              <a:rPr lang="tr-TR" smtClean="0"/>
              <a:t>14.03.2022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34225" y="6356357"/>
            <a:ext cx="1648176" cy="365125"/>
          </a:xfrm>
        </p:spPr>
        <p:txBody>
          <a:bodyPr/>
          <a:lstStyle/>
          <a:p>
            <a:fld id="{5C50C5B7-CC83-4B32-AEAE-2BCED4983BEC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361" y="6280588"/>
            <a:ext cx="7450864" cy="46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55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3" y="1422400"/>
            <a:ext cx="11036300" cy="575734"/>
          </a:xfrm>
        </p:spPr>
        <p:txBody>
          <a:bodyPr>
            <a:normAutofit/>
          </a:bodyPr>
          <a:lstStyle>
            <a:lvl1pPr>
              <a:defRPr sz="2500" b="1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1" y="2106091"/>
            <a:ext cx="5448299" cy="3972981"/>
          </a:xfrm>
        </p:spPr>
        <p:txBody>
          <a:bodyPr/>
          <a:lstStyle>
            <a:lvl1pPr>
              <a:defRPr sz="2059"/>
            </a:lvl1pPr>
            <a:lvl2pPr>
              <a:defRPr sz="1727"/>
            </a:lvl2pPr>
            <a:lvl3pPr>
              <a:defRPr sz="1461"/>
            </a:lvl3pPr>
            <a:lvl4pPr>
              <a:defRPr sz="1328"/>
            </a:lvl4pPr>
            <a:lvl5pPr>
              <a:defRPr sz="1328"/>
            </a:lvl5pPr>
            <a:lvl6pPr>
              <a:defRPr sz="1328"/>
            </a:lvl6pPr>
            <a:lvl7pPr>
              <a:defRPr sz="1328"/>
            </a:lvl7pPr>
            <a:lvl8pPr>
              <a:defRPr sz="1328"/>
            </a:lvl8pPr>
            <a:lvl9pPr>
              <a:defRPr sz="1328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7913" y="2106086"/>
            <a:ext cx="5396091" cy="3972982"/>
          </a:xfrm>
        </p:spPr>
        <p:txBody>
          <a:bodyPr/>
          <a:lstStyle>
            <a:lvl1pPr>
              <a:defRPr sz="2059"/>
            </a:lvl1pPr>
            <a:lvl2pPr>
              <a:defRPr sz="1727"/>
            </a:lvl2pPr>
            <a:lvl3pPr>
              <a:defRPr sz="1461"/>
            </a:lvl3pPr>
            <a:lvl4pPr>
              <a:defRPr sz="1328"/>
            </a:lvl4pPr>
            <a:lvl5pPr>
              <a:defRPr sz="1328"/>
            </a:lvl5pPr>
            <a:lvl6pPr>
              <a:defRPr sz="1328"/>
            </a:lvl6pPr>
            <a:lvl7pPr>
              <a:defRPr sz="1328"/>
            </a:lvl7pPr>
            <a:lvl8pPr>
              <a:defRPr sz="1328"/>
            </a:lvl8pPr>
            <a:lvl9pPr>
              <a:defRPr sz="1328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4" y="6356357"/>
            <a:ext cx="1738489" cy="365125"/>
          </a:xfrm>
        </p:spPr>
        <p:txBody>
          <a:bodyPr/>
          <a:lstStyle/>
          <a:p>
            <a:fld id="{3D92455D-19EF-4ADB-BAE3-038F93DF94DD}" type="datetimeFigureOut">
              <a:rPr lang="tr-TR" smtClean="0"/>
              <a:t>14.03.2022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34225" y="6356357"/>
            <a:ext cx="1648176" cy="365125"/>
          </a:xfrm>
        </p:spPr>
        <p:txBody>
          <a:bodyPr/>
          <a:lstStyle/>
          <a:p>
            <a:fld id="{5C50C5B7-CC83-4B32-AEAE-2BCED4983BEC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361" y="6280588"/>
            <a:ext cx="7450864" cy="46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6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397004"/>
            <a:ext cx="10972800" cy="541605"/>
          </a:xfrm>
        </p:spPr>
        <p:txBody>
          <a:bodyPr>
            <a:normAutofit/>
          </a:bodyPr>
          <a:lstStyle>
            <a:lvl1pPr>
              <a:defRPr sz="2500" b="1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09513"/>
            <a:ext cx="5386917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/>
            </a:lvl1pPr>
            <a:lvl2pPr marL="331353" indent="0">
              <a:buNone/>
              <a:defRPr sz="1461" b="1"/>
            </a:lvl2pPr>
            <a:lvl3pPr marL="662706" indent="0">
              <a:buNone/>
              <a:defRPr sz="1328" b="1"/>
            </a:lvl3pPr>
            <a:lvl4pPr marL="994059" indent="0">
              <a:buNone/>
              <a:defRPr sz="1129" b="1"/>
            </a:lvl4pPr>
            <a:lvl5pPr marL="1325412" indent="0">
              <a:buNone/>
              <a:defRPr sz="1129" b="1"/>
            </a:lvl5pPr>
            <a:lvl6pPr marL="1656765" indent="0">
              <a:buNone/>
              <a:defRPr sz="1129" b="1"/>
            </a:lvl6pPr>
            <a:lvl7pPr marL="1988118" indent="0">
              <a:buNone/>
              <a:defRPr sz="1129" b="1"/>
            </a:lvl7pPr>
            <a:lvl8pPr marL="2319472" indent="0">
              <a:buNone/>
              <a:defRPr sz="1129" b="1"/>
            </a:lvl8pPr>
            <a:lvl9pPr marL="2650825" indent="0">
              <a:buNone/>
              <a:defRPr sz="1129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720188"/>
            <a:ext cx="5386917" cy="3538699"/>
          </a:xfrm>
        </p:spPr>
        <p:txBody>
          <a:bodyPr/>
          <a:lstStyle>
            <a:lvl1pPr>
              <a:defRPr sz="1727"/>
            </a:lvl1pPr>
            <a:lvl2pPr>
              <a:defRPr sz="1461"/>
            </a:lvl2pPr>
            <a:lvl3pPr>
              <a:defRPr sz="1328"/>
            </a:lvl3pPr>
            <a:lvl4pPr>
              <a:defRPr sz="1129"/>
            </a:lvl4pPr>
            <a:lvl5pPr>
              <a:defRPr sz="1129"/>
            </a:lvl5pPr>
            <a:lvl6pPr>
              <a:defRPr sz="1129"/>
            </a:lvl6pPr>
            <a:lvl7pPr>
              <a:defRPr sz="1129"/>
            </a:lvl7pPr>
            <a:lvl8pPr>
              <a:defRPr sz="1129"/>
            </a:lvl8pPr>
            <a:lvl9pPr>
              <a:defRPr sz="1129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2009513"/>
            <a:ext cx="5389033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/>
            </a:lvl1pPr>
            <a:lvl2pPr marL="331353" indent="0">
              <a:buNone/>
              <a:defRPr sz="1461" b="1"/>
            </a:lvl2pPr>
            <a:lvl3pPr marL="662706" indent="0">
              <a:buNone/>
              <a:defRPr sz="1328" b="1"/>
            </a:lvl3pPr>
            <a:lvl4pPr marL="994059" indent="0">
              <a:buNone/>
              <a:defRPr sz="1129" b="1"/>
            </a:lvl4pPr>
            <a:lvl5pPr marL="1325412" indent="0">
              <a:buNone/>
              <a:defRPr sz="1129" b="1"/>
            </a:lvl5pPr>
            <a:lvl6pPr marL="1656765" indent="0">
              <a:buNone/>
              <a:defRPr sz="1129" b="1"/>
            </a:lvl6pPr>
            <a:lvl7pPr marL="1988118" indent="0">
              <a:buNone/>
              <a:defRPr sz="1129" b="1"/>
            </a:lvl7pPr>
            <a:lvl8pPr marL="2319472" indent="0">
              <a:buNone/>
              <a:defRPr sz="1129" b="1"/>
            </a:lvl8pPr>
            <a:lvl9pPr marL="2650825" indent="0">
              <a:buNone/>
              <a:defRPr sz="1129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720188"/>
            <a:ext cx="5389033" cy="3538699"/>
          </a:xfrm>
        </p:spPr>
        <p:txBody>
          <a:bodyPr/>
          <a:lstStyle>
            <a:lvl1pPr>
              <a:defRPr sz="1727"/>
            </a:lvl1pPr>
            <a:lvl2pPr>
              <a:defRPr sz="1461"/>
            </a:lvl2pPr>
            <a:lvl3pPr>
              <a:defRPr sz="1328"/>
            </a:lvl3pPr>
            <a:lvl4pPr>
              <a:defRPr sz="1129"/>
            </a:lvl4pPr>
            <a:lvl5pPr>
              <a:defRPr sz="1129"/>
            </a:lvl5pPr>
            <a:lvl6pPr>
              <a:defRPr sz="1129"/>
            </a:lvl6pPr>
            <a:lvl7pPr>
              <a:defRPr sz="1129"/>
            </a:lvl7pPr>
            <a:lvl8pPr>
              <a:defRPr sz="1129"/>
            </a:lvl8pPr>
            <a:lvl9pPr>
              <a:defRPr sz="1129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3" y="6356357"/>
            <a:ext cx="1873761" cy="365125"/>
          </a:xfrm>
        </p:spPr>
        <p:txBody>
          <a:bodyPr/>
          <a:lstStyle/>
          <a:p>
            <a:fld id="{3D92455D-19EF-4ADB-BAE3-038F93DF94DD}" type="datetimeFigureOut">
              <a:rPr lang="tr-TR" smtClean="0"/>
              <a:t>14.03.2022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34225" y="6356357"/>
            <a:ext cx="1648176" cy="365125"/>
          </a:xfrm>
        </p:spPr>
        <p:txBody>
          <a:bodyPr/>
          <a:lstStyle/>
          <a:p>
            <a:fld id="{5C50C5B7-CC83-4B32-AEAE-2BCED4983BEC}" type="slidenum">
              <a:rPr lang="tr-TR" smtClean="0"/>
              <a:t>‹#›</a:t>
            </a:fld>
            <a:endParaRPr lang="tr-TR"/>
          </a:p>
        </p:txBody>
      </p:sp>
      <p:pic>
        <p:nvPicPr>
          <p:cNvPr id="10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361" y="6280588"/>
            <a:ext cx="7450864" cy="46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1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59971"/>
            <a:ext cx="10972800" cy="1143000"/>
          </a:xfrm>
        </p:spPr>
        <p:txBody>
          <a:bodyPr>
            <a:normAutofit/>
          </a:bodyPr>
          <a:lstStyle>
            <a:lvl1pPr>
              <a:defRPr sz="3000" b="1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7"/>
            <a:ext cx="1761067" cy="365125"/>
          </a:xfrm>
        </p:spPr>
        <p:txBody>
          <a:bodyPr/>
          <a:lstStyle/>
          <a:p>
            <a:fld id="{3D92455D-19EF-4ADB-BAE3-038F93DF94DD}" type="datetimeFigureOut">
              <a:rPr lang="tr-TR" smtClean="0"/>
              <a:t>14.03.2022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46922" y="6356357"/>
            <a:ext cx="1535481" cy="365125"/>
          </a:xfrm>
        </p:spPr>
        <p:txBody>
          <a:bodyPr/>
          <a:lstStyle/>
          <a:p>
            <a:fld id="{5C50C5B7-CC83-4B32-AEAE-2BCED4983BEC}" type="slidenum">
              <a:rPr lang="tr-TR" smtClean="0"/>
              <a:t>‹#›</a:t>
            </a:fld>
            <a:endParaRPr lang="tr-TR"/>
          </a:p>
        </p:txBody>
      </p:sp>
      <p:pic>
        <p:nvPicPr>
          <p:cNvPr id="6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361" y="6280588"/>
            <a:ext cx="7450864" cy="46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9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3" y="6356357"/>
            <a:ext cx="1670756" cy="365125"/>
          </a:xfrm>
        </p:spPr>
        <p:txBody>
          <a:bodyPr/>
          <a:lstStyle/>
          <a:p>
            <a:fld id="{3D92455D-19EF-4ADB-BAE3-038F93DF94DD}" type="datetimeFigureOut">
              <a:rPr lang="tr-TR" smtClean="0"/>
              <a:t>14.03.2022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37233" y="6356357"/>
            <a:ext cx="1445171" cy="365125"/>
          </a:xfrm>
        </p:spPr>
        <p:txBody>
          <a:bodyPr/>
          <a:lstStyle/>
          <a:p>
            <a:fld id="{5C50C5B7-CC83-4B32-AEAE-2BCED4983BEC}" type="slidenum">
              <a:rPr lang="tr-TR" smtClean="0"/>
              <a:t>‹#›</a:t>
            </a:fld>
            <a:endParaRPr lang="tr-TR"/>
          </a:p>
        </p:txBody>
      </p:sp>
      <p:pic>
        <p:nvPicPr>
          <p:cNvPr id="5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361" y="6280588"/>
            <a:ext cx="7450864" cy="46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21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13933"/>
            <a:ext cx="4011085" cy="574146"/>
          </a:xfrm>
        </p:spPr>
        <p:txBody>
          <a:bodyPr anchor="b">
            <a:normAutofit/>
          </a:bodyPr>
          <a:lstStyle>
            <a:lvl1pPr algn="l">
              <a:defRPr sz="1500" b="1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1413933"/>
            <a:ext cx="6815667" cy="4712232"/>
          </a:xfrm>
        </p:spPr>
        <p:txBody>
          <a:bodyPr/>
          <a:lstStyle>
            <a:lvl1pPr>
              <a:defRPr sz="2324"/>
            </a:lvl1pPr>
            <a:lvl2pPr>
              <a:defRPr sz="2059"/>
            </a:lvl2pPr>
            <a:lvl3pPr>
              <a:defRPr sz="1727"/>
            </a:lvl3pPr>
            <a:lvl4pPr>
              <a:defRPr sz="1461"/>
            </a:lvl4pPr>
            <a:lvl5pPr>
              <a:defRPr sz="1461"/>
            </a:lvl5pPr>
            <a:lvl6pPr>
              <a:defRPr sz="1461"/>
            </a:lvl6pPr>
            <a:lvl7pPr>
              <a:defRPr sz="1461"/>
            </a:lvl7pPr>
            <a:lvl8pPr>
              <a:defRPr sz="1461"/>
            </a:lvl8pPr>
            <a:lvl9pPr>
              <a:defRPr sz="1461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082801"/>
            <a:ext cx="4011085" cy="4043364"/>
          </a:xfrm>
        </p:spPr>
        <p:txBody>
          <a:bodyPr/>
          <a:lstStyle>
            <a:lvl1pPr marL="0" indent="0">
              <a:buNone/>
              <a:defRPr sz="996"/>
            </a:lvl1pPr>
            <a:lvl2pPr marL="331353" indent="0">
              <a:buNone/>
              <a:defRPr sz="863"/>
            </a:lvl2pPr>
            <a:lvl3pPr marL="662706" indent="0">
              <a:buNone/>
              <a:defRPr sz="731"/>
            </a:lvl3pPr>
            <a:lvl4pPr marL="994059" indent="0">
              <a:buNone/>
              <a:defRPr sz="664"/>
            </a:lvl4pPr>
            <a:lvl5pPr marL="1325412" indent="0">
              <a:buNone/>
              <a:defRPr sz="664"/>
            </a:lvl5pPr>
            <a:lvl6pPr marL="1656765" indent="0">
              <a:buNone/>
              <a:defRPr sz="664"/>
            </a:lvl6pPr>
            <a:lvl7pPr marL="1988118" indent="0">
              <a:buNone/>
              <a:defRPr sz="664"/>
            </a:lvl7pPr>
            <a:lvl8pPr marL="2319472" indent="0">
              <a:buNone/>
              <a:defRPr sz="664"/>
            </a:lvl8pPr>
            <a:lvl9pPr marL="2650825" indent="0">
              <a:buNone/>
              <a:defRPr sz="664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3" y="6356357"/>
            <a:ext cx="1670756" cy="365125"/>
          </a:xfrm>
        </p:spPr>
        <p:txBody>
          <a:bodyPr/>
          <a:lstStyle/>
          <a:p>
            <a:fld id="{3D92455D-19EF-4ADB-BAE3-038F93DF94DD}" type="datetimeFigureOut">
              <a:rPr lang="tr-TR" smtClean="0"/>
              <a:t>14.03.2022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37233" y="6356357"/>
            <a:ext cx="1445171" cy="365125"/>
          </a:xfrm>
        </p:spPr>
        <p:txBody>
          <a:bodyPr/>
          <a:lstStyle/>
          <a:p>
            <a:fld id="{5C50C5B7-CC83-4B32-AEAE-2BCED4983BEC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361" y="6280588"/>
            <a:ext cx="7450864" cy="46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2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461" b="1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515538"/>
            <a:ext cx="7315200" cy="3212041"/>
          </a:xfrm>
        </p:spPr>
        <p:txBody>
          <a:bodyPr/>
          <a:lstStyle>
            <a:lvl1pPr marL="0" indent="0">
              <a:buNone/>
              <a:defRPr sz="2324"/>
            </a:lvl1pPr>
            <a:lvl2pPr marL="331353" indent="0">
              <a:buNone/>
              <a:defRPr sz="2059"/>
            </a:lvl2pPr>
            <a:lvl3pPr marL="662706" indent="0">
              <a:buNone/>
              <a:defRPr sz="1727"/>
            </a:lvl3pPr>
            <a:lvl4pPr marL="994059" indent="0">
              <a:buNone/>
              <a:defRPr sz="1461"/>
            </a:lvl4pPr>
            <a:lvl5pPr marL="1325412" indent="0">
              <a:buNone/>
              <a:defRPr sz="1461"/>
            </a:lvl5pPr>
            <a:lvl6pPr marL="1656765" indent="0">
              <a:buNone/>
              <a:defRPr sz="1461"/>
            </a:lvl6pPr>
            <a:lvl7pPr marL="1988118" indent="0">
              <a:buNone/>
              <a:defRPr sz="1461"/>
            </a:lvl7pPr>
            <a:lvl8pPr marL="2319472" indent="0">
              <a:buNone/>
              <a:defRPr sz="1461"/>
            </a:lvl8pPr>
            <a:lvl9pPr marL="2650825" indent="0">
              <a:buNone/>
              <a:defRPr sz="1461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669395"/>
          </a:xfrm>
        </p:spPr>
        <p:txBody>
          <a:bodyPr/>
          <a:lstStyle>
            <a:lvl1pPr marL="0" indent="0">
              <a:buNone/>
              <a:defRPr sz="996"/>
            </a:lvl1pPr>
            <a:lvl2pPr marL="331353" indent="0">
              <a:buNone/>
              <a:defRPr sz="863"/>
            </a:lvl2pPr>
            <a:lvl3pPr marL="662706" indent="0">
              <a:buNone/>
              <a:defRPr sz="731"/>
            </a:lvl3pPr>
            <a:lvl4pPr marL="994059" indent="0">
              <a:buNone/>
              <a:defRPr sz="664"/>
            </a:lvl4pPr>
            <a:lvl5pPr marL="1325412" indent="0">
              <a:buNone/>
              <a:defRPr sz="664"/>
            </a:lvl5pPr>
            <a:lvl6pPr marL="1656765" indent="0">
              <a:buNone/>
              <a:defRPr sz="664"/>
            </a:lvl6pPr>
            <a:lvl7pPr marL="1988118" indent="0">
              <a:buNone/>
              <a:defRPr sz="664"/>
            </a:lvl7pPr>
            <a:lvl8pPr marL="2319472" indent="0">
              <a:buNone/>
              <a:defRPr sz="664"/>
            </a:lvl8pPr>
            <a:lvl9pPr marL="2650825" indent="0">
              <a:buNone/>
              <a:defRPr sz="664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3" y="6356357"/>
            <a:ext cx="1670564" cy="365125"/>
          </a:xfrm>
        </p:spPr>
        <p:txBody>
          <a:bodyPr/>
          <a:lstStyle/>
          <a:p>
            <a:fld id="{3D92455D-19EF-4ADB-BAE3-038F93DF94DD}" type="datetimeFigureOut">
              <a:rPr lang="tr-TR" smtClean="0"/>
              <a:t>14.03.2022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37425" y="6356357"/>
            <a:ext cx="1444979" cy="365125"/>
          </a:xfrm>
        </p:spPr>
        <p:txBody>
          <a:bodyPr/>
          <a:lstStyle/>
          <a:p>
            <a:fld id="{5C50C5B7-CC83-4B32-AEAE-2BCED4983BEC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361" y="6280588"/>
            <a:ext cx="7450864" cy="46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66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9798" tIns="49899" rIns="99798" bIns="49899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6"/>
            <a:ext cx="10972800" cy="4525963"/>
          </a:xfrm>
          <a:prstGeom prst="rect">
            <a:avLst/>
          </a:prstGeom>
        </p:spPr>
        <p:txBody>
          <a:bodyPr vert="horz" lIns="99798" tIns="49899" rIns="99798" bIns="49899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9798" tIns="49899" rIns="99798" bIns="49899" rtlCol="0" anchor="ctr"/>
          <a:lstStyle>
            <a:lvl1pPr algn="l">
              <a:defRPr sz="8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2455D-19EF-4ADB-BAE3-038F93DF94DD}" type="datetimeFigureOut">
              <a:rPr lang="tr-TR" smtClean="0"/>
              <a:t>14.03.2022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7"/>
            <a:ext cx="3860800" cy="365125"/>
          </a:xfrm>
          <a:prstGeom prst="rect">
            <a:avLst/>
          </a:prstGeom>
        </p:spPr>
        <p:txBody>
          <a:bodyPr vert="horz" lIns="99798" tIns="49899" rIns="99798" bIns="49899" rtlCol="0" anchor="ctr"/>
          <a:lstStyle>
            <a:lvl1pPr algn="ctr">
              <a:defRPr sz="8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7"/>
            <a:ext cx="2844800" cy="365125"/>
          </a:xfrm>
          <a:prstGeom prst="rect">
            <a:avLst/>
          </a:prstGeom>
        </p:spPr>
        <p:txBody>
          <a:bodyPr vert="horz" lIns="99798" tIns="49899" rIns="99798" bIns="49899" rtlCol="0" anchor="ctr"/>
          <a:lstStyle>
            <a:lvl1pPr algn="r">
              <a:defRPr sz="8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0C5B7-CC83-4B32-AEAE-2BCED4983B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407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331353" rtl="0" eaLnBrk="1" latinLnBrk="0" hangingPunct="1">
        <a:spcBef>
          <a:spcPct val="0"/>
        </a:spcBef>
        <a:buNone/>
        <a:defRPr sz="318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515" indent="-248515" algn="l" defTabSz="331353" rtl="0" eaLnBrk="1" latinLnBrk="0" hangingPunct="1">
        <a:spcBef>
          <a:spcPct val="20000"/>
        </a:spcBef>
        <a:buFont typeface="Arial"/>
        <a:buChar char="•"/>
        <a:defRPr sz="2324" kern="1200">
          <a:solidFill>
            <a:schemeClr val="tx1"/>
          </a:solidFill>
          <a:latin typeface="+mn-lt"/>
          <a:ea typeface="+mn-ea"/>
          <a:cs typeface="+mn-cs"/>
        </a:defRPr>
      </a:lvl1pPr>
      <a:lvl2pPr marL="538449" indent="-207096" algn="l" defTabSz="331353" rtl="0" eaLnBrk="1" latinLnBrk="0" hangingPunct="1">
        <a:spcBef>
          <a:spcPct val="20000"/>
        </a:spcBef>
        <a:buFont typeface="Arial"/>
        <a:buChar char="–"/>
        <a:defRPr sz="2059" kern="1200">
          <a:solidFill>
            <a:schemeClr val="tx1"/>
          </a:solidFill>
          <a:latin typeface="+mn-lt"/>
          <a:ea typeface="+mn-ea"/>
          <a:cs typeface="+mn-cs"/>
        </a:defRPr>
      </a:lvl2pPr>
      <a:lvl3pPr marL="828383" indent="-165677" algn="l" defTabSz="331353" rtl="0" eaLnBrk="1" latinLnBrk="0" hangingPunct="1">
        <a:spcBef>
          <a:spcPct val="20000"/>
        </a:spcBef>
        <a:buFont typeface="Arial"/>
        <a:buChar char="•"/>
        <a:defRPr sz="1727" kern="1200">
          <a:solidFill>
            <a:schemeClr val="tx1"/>
          </a:solidFill>
          <a:latin typeface="+mn-lt"/>
          <a:ea typeface="+mn-ea"/>
          <a:cs typeface="+mn-cs"/>
        </a:defRPr>
      </a:lvl3pPr>
      <a:lvl4pPr marL="1159736" indent="-165677" algn="l" defTabSz="331353" rtl="0" eaLnBrk="1" latinLnBrk="0" hangingPunct="1">
        <a:spcBef>
          <a:spcPct val="20000"/>
        </a:spcBef>
        <a:buFont typeface="Arial"/>
        <a:buChar char="–"/>
        <a:defRPr sz="1461" kern="1200">
          <a:solidFill>
            <a:schemeClr val="tx1"/>
          </a:solidFill>
          <a:latin typeface="+mn-lt"/>
          <a:ea typeface="+mn-ea"/>
          <a:cs typeface="+mn-cs"/>
        </a:defRPr>
      </a:lvl4pPr>
      <a:lvl5pPr marL="1491089" indent="-165677" algn="l" defTabSz="331353" rtl="0" eaLnBrk="1" latinLnBrk="0" hangingPunct="1">
        <a:spcBef>
          <a:spcPct val="20000"/>
        </a:spcBef>
        <a:buFont typeface="Arial"/>
        <a:buChar char="»"/>
        <a:defRPr sz="1461" kern="1200">
          <a:solidFill>
            <a:schemeClr val="tx1"/>
          </a:solidFill>
          <a:latin typeface="+mn-lt"/>
          <a:ea typeface="+mn-ea"/>
          <a:cs typeface="+mn-cs"/>
        </a:defRPr>
      </a:lvl5pPr>
      <a:lvl6pPr marL="1822442" indent="-165677" algn="l" defTabSz="331353" rtl="0" eaLnBrk="1" latinLnBrk="0" hangingPunct="1">
        <a:spcBef>
          <a:spcPct val="20000"/>
        </a:spcBef>
        <a:buFont typeface="Arial"/>
        <a:buChar char="•"/>
        <a:defRPr sz="1461" kern="1200">
          <a:solidFill>
            <a:schemeClr val="tx1"/>
          </a:solidFill>
          <a:latin typeface="+mn-lt"/>
          <a:ea typeface="+mn-ea"/>
          <a:cs typeface="+mn-cs"/>
        </a:defRPr>
      </a:lvl6pPr>
      <a:lvl7pPr marL="2153795" indent="-165677" algn="l" defTabSz="331353" rtl="0" eaLnBrk="1" latinLnBrk="0" hangingPunct="1">
        <a:spcBef>
          <a:spcPct val="20000"/>
        </a:spcBef>
        <a:buFont typeface="Arial"/>
        <a:buChar char="•"/>
        <a:defRPr sz="1461" kern="1200">
          <a:solidFill>
            <a:schemeClr val="tx1"/>
          </a:solidFill>
          <a:latin typeface="+mn-lt"/>
          <a:ea typeface="+mn-ea"/>
          <a:cs typeface="+mn-cs"/>
        </a:defRPr>
      </a:lvl7pPr>
      <a:lvl8pPr marL="2485148" indent="-165677" algn="l" defTabSz="331353" rtl="0" eaLnBrk="1" latinLnBrk="0" hangingPunct="1">
        <a:spcBef>
          <a:spcPct val="20000"/>
        </a:spcBef>
        <a:buFont typeface="Arial"/>
        <a:buChar char="•"/>
        <a:defRPr sz="1461" kern="1200">
          <a:solidFill>
            <a:schemeClr val="tx1"/>
          </a:solidFill>
          <a:latin typeface="+mn-lt"/>
          <a:ea typeface="+mn-ea"/>
          <a:cs typeface="+mn-cs"/>
        </a:defRPr>
      </a:lvl8pPr>
      <a:lvl9pPr marL="2816501" indent="-165677" algn="l" defTabSz="331353" rtl="0" eaLnBrk="1" latinLnBrk="0" hangingPunct="1">
        <a:spcBef>
          <a:spcPct val="20000"/>
        </a:spcBef>
        <a:buFont typeface="Arial"/>
        <a:buChar char="•"/>
        <a:defRPr sz="14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1353" rtl="0" eaLnBrk="1" latinLnBrk="0" hangingPunct="1">
        <a:defRPr sz="1328" kern="1200">
          <a:solidFill>
            <a:schemeClr val="tx1"/>
          </a:solidFill>
          <a:latin typeface="+mn-lt"/>
          <a:ea typeface="+mn-ea"/>
          <a:cs typeface="+mn-cs"/>
        </a:defRPr>
      </a:lvl1pPr>
      <a:lvl2pPr marL="331353" algn="l" defTabSz="331353" rtl="0" eaLnBrk="1" latinLnBrk="0" hangingPunct="1">
        <a:defRPr sz="1328" kern="1200">
          <a:solidFill>
            <a:schemeClr val="tx1"/>
          </a:solidFill>
          <a:latin typeface="+mn-lt"/>
          <a:ea typeface="+mn-ea"/>
          <a:cs typeface="+mn-cs"/>
        </a:defRPr>
      </a:lvl2pPr>
      <a:lvl3pPr marL="662706" algn="l" defTabSz="331353" rtl="0" eaLnBrk="1" latinLnBrk="0" hangingPunct="1">
        <a:defRPr sz="1328" kern="1200">
          <a:solidFill>
            <a:schemeClr val="tx1"/>
          </a:solidFill>
          <a:latin typeface="+mn-lt"/>
          <a:ea typeface="+mn-ea"/>
          <a:cs typeface="+mn-cs"/>
        </a:defRPr>
      </a:lvl3pPr>
      <a:lvl4pPr marL="994059" algn="l" defTabSz="331353" rtl="0" eaLnBrk="1" latinLnBrk="0" hangingPunct="1">
        <a:defRPr sz="1328" kern="1200">
          <a:solidFill>
            <a:schemeClr val="tx1"/>
          </a:solidFill>
          <a:latin typeface="+mn-lt"/>
          <a:ea typeface="+mn-ea"/>
          <a:cs typeface="+mn-cs"/>
        </a:defRPr>
      </a:lvl4pPr>
      <a:lvl5pPr marL="1325412" algn="l" defTabSz="331353" rtl="0" eaLnBrk="1" latinLnBrk="0" hangingPunct="1">
        <a:defRPr sz="1328" kern="1200">
          <a:solidFill>
            <a:schemeClr val="tx1"/>
          </a:solidFill>
          <a:latin typeface="+mn-lt"/>
          <a:ea typeface="+mn-ea"/>
          <a:cs typeface="+mn-cs"/>
        </a:defRPr>
      </a:lvl5pPr>
      <a:lvl6pPr marL="1656765" algn="l" defTabSz="331353" rtl="0" eaLnBrk="1" latinLnBrk="0" hangingPunct="1">
        <a:defRPr sz="1328" kern="1200">
          <a:solidFill>
            <a:schemeClr val="tx1"/>
          </a:solidFill>
          <a:latin typeface="+mn-lt"/>
          <a:ea typeface="+mn-ea"/>
          <a:cs typeface="+mn-cs"/>
        </a:defRPr>
      </a:lvl6pPr>
      <a:lvl7pPr marL="1988118" algn="l" defTabSz="331353" rtl="0" eaLnBrk="1" latinLnBrk="0" hangingPunct="1">
        <a:defRPr sz="1328" kern="1200">
          <a:solidFill>
            <a:schemeClr val="tx1"/>
          </a:solidFill>
          <a:latin typeface="+mn-lt"/>
          <a:ea typeface="+mn-ea"/>
          <a:cs typeface="+mn-cs"/>
        </a:defRPr>
      </a:lvl7pPr>
      <a:lvl8pPr marL="2319472" algn="l" defTabSz="331353" rtl="0" eaLnBrk="1" latinLnBrk="0" hangingPunct="1">
        <a:defRPr sz="1328" kern="1200">
          <a:solidFill>
            <a:schemeClr val="tx1"/>
          </a:solidFill>
          <a:latin typeface="+mn-lt"/>
          <a:ea typeface="+mn-ea"/>
          <a:cs typeface="+mn-cs"/>
        </a:defRPr>
      </a:lvl8pPr>
      <a:lvl9pPr marL="2650825" algn="l" defTabSz="331353" rtl="0" eaLnBrk="1" latinLnBrk="0" hangingPunct="1">
        <a:defRPr sz="13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24419" y="0"/>
            <a:ext cx="9825869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13017" y="6448428"/>
            <a:ext cx="83608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pPr>
              <a:defRPr/>
            </a:pPr>
            <a:fld id="{792E030E-03A8-4F5D-8052-4653898EA8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9" y="1125538"/>
            <a:ext cx="11233149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pic>
        <p:nvPicPr>
          <p:cNvPr id="1026" name="Picture 2" descr="tse ile ilgili görsel sonucu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232" y="55673"/>
            <a:ext cx="1741715" cy="75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43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65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1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097" y="187464"/>
            <a:ext cx="1634515" cy="686475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C878CEBD-85F9-4461-8C97-5AE204FF670F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1" t="28655" r="12910" b="28655"/>
          <a:stretch/>
        </p:blipFill>
        <p:spPr>
          <a:xfrm>
            <a:off x="375854" y="105249"/>
            <a:ext cx="1938270" cy="789833"/>
          </a:xfrm>
          <a:prstGeom prst="rect">
            <a:avLst/>
          </a:prstGeom>
        </p:spPr>
      </p:pic>
      <p:sp>
        <p:nvSpPr>
          <p:cNvPr id="9" name="Unvan 1"/>
          <p:cNvSpPr txBox="1">
            <a:spLocks/>
          </p:cNvSpPr>
          <p:nvPr/>
        </p:nvSpPr>
        <p:spPr bwMode="auto">
          <a:xfrm>
            <a:off x="3953675" y="149650"/>
            <a:ext cx="3219717" cy="6424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endParaRPr lang="tr-TR" sz="1600" kern="0" dirty="0"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60700" y="2498623"/>
            <a:ext cx="6671793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Operational Experience Feedback</a:t>
            </a:r>
          </a:p>
          <a:p>
            <a:pPr>
              <a:spcBef>
                <a:spcPts val="1800"/>
              </a:spcBef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Regulatory approach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645" y="5251451"/>
            <a:ext cx="4247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Prepared by</a:t>
            </a:r>
          </a:p>
          <a:p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D.Vorontsov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832100" y="4013200"/>
            <a:ext cx="6261100" cy="127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15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van 1"/>
          <p:cNvSpPr>
            <a:spLocks noGrp="1"/>
          </p:cNvSpPr>
          <p:nvPr>
            <p:ph type="title"/>
          </p:nvPr>
        </p:nvSpPr>
        <p:spPr>
          <a:xfrm>
            <a:off x="1910368" y="6489232"/>
            <a:ext cx="3219717" cy="296214"/>
          </a:xfrm>
        </p:spPr>
        <p:txBody>
          <a:bodyPr>
            <a:normAutofit/>
          </a:bodyPr>
          <a:lstStyle/>
          <a:p>
            <a:endParaRPr lang="tr-TR" sz="1600" dirty="0">
              <a:latin typeface="Trebuchet MS" panose="020B060302020202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1135E7-284F-4065-A6D6-F92DCC7C024F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9" name="Unvan 1"/>
          <p:cNvSpPr txBox="1">
            <a:spLocks/>
          </p:cNvSpPr>
          <p:nvPr/>
        </p:nvSpPr>
        <p:spPr bwMode="auto">
          <a:xfrm>
            <a:off x="3953675" y="149650"/>
            <a:ext cx="3219717" cy="6424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kern="0" dirty="0" smtClean="0">
                <a:latin typeface="+mn-lt"/>
              </a:rPr>
              <a:t>Purposes</a:t>
            </a:r>
            <a:endParaRPr lang="tr-TR" sz="1600" kern="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9901" y="1397479"/>
            <a:ext cx="1122751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Purposes: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000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 smtClean="0"/>
              <a:t>To describe the main objectives of OEF</a:t>
            </a:r>
          </a:p>
          <a:p>
            <a:pPr marL="812800" lvl="2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With regards of importance of OEF findings to support of appropriate safety level and importance of OEF in terms of safety culture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 smtClean="0"/>
              <a:t>Operational event investigation and analysis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Investigation</a:t>
            </a:r>
            <a:r>
              <a:rPr lang="en-US" sz="2000" dirty="0" smtClean="0"/>
              <a:t> processes including direct and root causes analysis, event categorization, trend analyses, corrective actions development and implementation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International experiences. IAEA approach (IRS, INES), Clearinghouse, Russian and Ukraine practices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000" dirty="0" smtClean="0"/>
              <a:t>OEF system elements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PI development and implementing (Utility and RB practices)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Reports on current safety level of NPP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342900" indent="-342900">
              <a:buAutoNum type="arabicPeriod"/>
            </a:pPr>
            <a:endParaRPr lang="en-US" sz="2000" dirty="0"/>
          </a:p>
        </p:txBody>
      </p:sp>
      <p:pic>
        <p:nvPicPr>
          <p:cNvPr id="11" name="Resim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097" y="187464"/>
            <a:ext cx="1634515" cy="686475"/>
          </a:xfrm>
          <a:prstGeom prst="rect">
            <a:avLst/>
          </a:prstGeom>
        </p:spPr>
      </p:pic>
      <p:pic>
        <p:nvPicPr>
          <p:cNvPr id="12" name="Resim 7">
            <a:extLst>
              <a:ext uri="{FF2B5EF4-FFF2-40B4-BE49-F238E27FC236}">
                <a16:creationId xmlns:a16="http://schemas.microsoft.com/office/drawing/2014/main" id="{C878CEBD-85F9-4461-8C97-5AE204FF670F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1" t="28655" r="12910" b="28655"/>
          <a:stretch/>
        </p:blipFill>
        <p:spPr>
          <a:xfrm>
            <a:off x="375854" y="105249"/>
            <a:ext cx="1938270" cy="78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6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van 1"/>
          <p:cNvSpPr>
            <a:spLocks noGrp="1"/>
          </p:cNvSpPr>
          <p:nvPr>
            <p:ph type="title"/>
          </p:nvPr>
        </p:nvSpPr>
        <p:spPr>
          <a:xfrm>
            <a:off x="1910368" y="6489232"/>
            <a:ext cx="3219717" cy="296214"/>
          </a:xfrm>
        </p:spPr>
        <p:txBody>
          <a:bodyPr>
            <a:normAutofit/>
          </a:bodyPr>
          <a:lstStyle/>
          <a:p>
            <a:endParaRPr lang="tr-TR" sz="1600" dirty="0">
              <a:latin typeface="Trebuchet MS" panose="020B060302020202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1135E7-284F-4065-A6D6-F92DCC7C024F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9" name="Unvan 1"/>
          <p:cNvSpPr txBox="1">
            <a:spLocks/>
          </p:cNvSpPr>
          <p:nvPr/>
        </p:nvSpPr>
        <p:spPr bwMode="auto">
          <a:xfrm>
            <a:off x="3953675" y="149650"/>
            <a:ext cx="3219717" cy="6424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endParaRPr lang="tr-TR" sz="1600" kern="0" dirty="0"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29975" y="1397479"/>
            <a:ext cx="6867443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All organizations with responsibilities for safety </a:t>
            </a:r>
            <a:r>
              <a:rPr lang="en-US" sz="2000" dirty="0"/>
              <a:t>should foster mutual understanding and respect through honest and open communication on operating experience as part of a strong safety culture (as indicated by Requirement 12 of GSR Part </a:t>
            </a:r>
            <a:r>
              <a:rPr lang="en-US" sz="2000" dirty="0" smtClean="0"/>
              <a:t>2). </a:t>
            </a:r>
            <a:endParaRPr lang="uk-UA" sz="2000" dirty="0" smtClean="0"/>
          </a:p>
          <a:p>
            <a:endParaRPr lang="uk-UA" sz="2000" dirty="0"/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This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communication should </a:t>
            </a:r>
            <a:r>
              <a:rPr lang="en-US" sz="2000" dirty="0"/>
              <a:t>include reporting any deficiencies with potential adverse effects on safety even if they are not covered by formal reporting requirements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The </a:t>
            </a:r>
            <a:r>
              <a:rPr lang="en-US" sz="2000" dirty="0"/>
              <a:t>regulatory body shall make arrangements for analysis to be carried out to identify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lessons to be learned from operating experience and regulatory experience</a:t>
            </a:r>
            <a:r>
              <a:rPr lang="en-US" sz="2000" dirty="0"/>
              <a:t>, including experience in other States, and for the dissemination of the lessons learned and for their use by authorized parties, the regulatory body and other relevant authorities.” GGSR part 1</a:t>
            </a:r>
          </a:p>
          <a:p>
            <a:pPr marL="342900" indent="-342900">
              <a:buAutoNum type="arabicPeriod"/>
            </a:pPr>
            <a:endParaRPr lang="en-US" sz="2000" dirty="0"/>
          </a:p>
        </p:txBody>
      </p:sp>
      <p:pic>
        <p:nvPicPr>
          <p:cNvPr id="1026" name="Picture 2" descr="Кадры из ядерного реактора: неземное зрелищ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66" y="1100585"/>
            <a:ext cx="2422525" cy="158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ервый энергоблок украинской АЭС заработал на топливе из США | Новости из  Германии об Украине | DW | 19.07.20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54" y="2364777"/>
            <a:ext cx="3564273" cy="200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Сухое хранилище отработанного ядерного топлива | ЗАЭС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75" y="4159835"/>
            <a:ext cx="38100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Resim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097" y="187464"/>
            <a:ext cx="1634515" cy="686475"/>
          </a:xfrm>
          <a:prstGeom prst="rect">
            <a:avLst/>
          </a:prstGeom>
        </p:spPr>
      </p:pic>
      <p:pic>
        <p:nvPicPr>
          <p:cNvPr id="12" name="Resim 7">
            <a:extLst>
              <a:ext uri="{FF2B5EF4-FFF2-40B4-BE49-F238E27FC236}">
                <a16:creationId xmlns:a16="http://schemas.microsoft.com/office/drawing/2014/main" id="{C878CEBD-85F9-4461-8C97-5AE204FF670F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1" t="28655" r="12910" b="28655"/>
          <a:stretch/>
        </p:blipFill>
        <p:spPr>
          <a:xfrm>
            <a:off x="375854" y="105249"/>
            <a:ext cx="1938270" cy="789833"/>
          </a:xfrm>
          <a:prstGeom prst="rect">
            <a:avLst/>
          </a:prstGeom>
        </p:spPr>
      </p:pic>
      <p:sp>
        <p:nvSpPr>
          <p:cNvPr id="13" name="Unvan 1"/>
          <p:cNvSpPr txBox="1">
            <a:spLocks/>
          </p:cNvSpPr>
          <p:nvPr/>
        </p:nvSpPr>
        <p:spPr bwMode="auto">
          <a:xfrm>
            <a:off x="4106075" y="302050"/>
            <a:ext cx="3219717" cy="6424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kern="0" dirty="0" smtClean="0">
                <a:latin typeface="+mn-lt"/>
              </a:rPr>
              <a:t>Purposes</a:t>
            </a:r>
            <a:endParaRPr lang="tr-TR" sz="16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178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van 1"/>
          <p:cNvSpPr>
            <a:spLocks noGrp="1"/>
          </p:cNvSpPr>
          <p:nvPr>
            <p:ph type="title"/>
          </p:nvPr>
        </p:nvSpPr>
        <p:spPr>
          <a:xfrm>
            <a:off x="1910368" y="6489232"/>
            <a:ext cx="3219717" cy="296214"/>
          </a:xfrm>
        </p:spPr>
        <p:txBody>
          <a:bodyPr>
            <a:normAutofit/>
          </a:bodyPr>
          <a:lstStyle/>
          <a:p>
            <a:endParaRPr lang="tr-TR" sz="1600" dirty="0">
              <a:latin typeface="Trebuchet MS" panose="020B060302020202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1135E7-284F-4065-A6D6-F92DCC7C024F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9" name="Unvan 1"/>
          <p:cNvSpPr txBox="1">
            <a:spLocks/>
          </p:cNvSpPr>
          <p:nvPr/>
        </p:nvSpPr>
        <p:spPr bwMode="auto">
          <a:xfrm>
            <a:off x="3953675" y="149650"/>
            <a:ext cx="3219717" cy="6424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endParaRPr lang="tr-TR" sz="1600" kern="0" dirty="0"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5301" y="1041871"/>
            <a:ext cx="681023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Every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regulatory body with safety related responsibilities </a:t>
            </a:r>
            <a:r>
              <a:rPr lang="en-US" sz="2400" dirty="0"/>
              <a:t>should establish and implement an effective operating experience </a:t>
            </a:r>
            <a:r>
              <a:rPr lang="en-US" sz="2400" dirty="0" err="1"/>
              <a:t>programme</a:t>
            </a:r>
            <a:r>
              <a:rPr lang="en-US" sz="2400" dirty="0"/>
              <a:t>. A graded approach should be used to apply the </a:t>
            </a:r>
            <a:r>
              <a:rPr lang="en-US" sz="2400" dirty="0" err="1"/>
              <a:t>programme</a:t>
            </a:r>
            <a:r>
              <a:rPr lang="en-US" sz="2400" dirty="0"/>
              <a:t> in a manner commensurate with the risks associated with the activities at the regulated installation(s).</a:t>
            </a:r>
          </a:p>
          <a:p>
            <a:pPr marL="342900" indent="-342900">
              <a:buAutoNum type="arabicPeriod"/>
            </a:pPr>
            <a:endParaRPr lang="en-US" sz="2000" dirty="0"/>
          </a:p>
        </p:txBody>
      </p:sp>
      <p:pic>
        <p:nvPicPr>
          <p:cNvPr id="11" name="Resim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097" y="187464"/>
            <a:ext cx="1634515" cy="686475"/>
          </a:xfrm>
          <a:prstGeom prst="rect">
            <a:avLst/>
          </a:prstGeom>
        </p:spPr>
      </p:pic>
      <p:pic>
        <p:nvPicPr>
          <p:cNvPr id="12" name="Resim 7">
            <a:extLst>
              <a:ext uri="{FF2B5EF4-FFF2-40B4-BE49-F238E27FC236}">
                <a16:creationId xmlns:a16="http://schemas.microsoft.com/office/drawing/2014/main" id="{C878CEBD-85F9-4461-8C97-5AE204FF670F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1" t="28655" r="12910" b="28655"/>
          <a:stretch/>
        </p:blipFill>
        <p:spPr>
          <a:xfrm>
            <a:off x="375854" y="105249"/>
            <a:ext cx="1938270" cy="789833"/>
          </a:xfrm>
          <a:prstGeom prst="rect">
            <a:avLst/>
          </a:prstGeom>
        </p:spPr>
      </p:pic>
      <p:sp>
        <p:nvSpPr>
          <p:cNvPr id="13" name="Unvan 1"/>
          <p:cNvSpPr txBox="1">
            <a:spLocks/>
          </p:cNvSpPr>
          <p:nvPr/>
        </p:nvSpPr>
        <p:spPr bwMode="auto">
          <a:xfrm>
            <a:off x="4106075" y="302050"/>
            <a:ext cx="3219717" cy="6424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endParaRPr lang="tr-TR" sz="1600" kern="0" dirty="0">
              <a:latin typeface="+mn-lt"/>
            </a:endParaRPr>
          </a:p>
        </p:txBody>
      </p:sp>
      <p:sp>
        <p:nvSpPr>
          <p:cNvPr id="14" name="Unvan 1"/>
          <p:cNvSpPr txBox="1">
            <a:spLocks/>
          </p:cNvSpPr>
          <p:nvPr/>
        </p:nvSpPr>
        <p:spPr bwMode="auto">
          <a:xfrm>
            <a:off x="2675335" y="274560"/>
            <a:ext cx="5445083" cy="6424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kern="0" dirty="0" smtClean="0">
                <a:latin typeface="+mn-lt"/>
              </a:rPr>
              <a:t>Operating experience feedback</a:t>
            </a:r>
            <a:endParaRPr lang="tr-TR" sz="1600" kern="0" dirty="0">
              <a:latin typeface="+mn-lt"/>
            </a:endParaRPr>
          </a:p>
        </p:txBody>
      </p:sp>
      <p:pic>
        <p:nvPicPr>
          <p:cNvPr id="2" name="Picture 2" descr="Інформація про діяльність Управління (Північно-західної інспекції з ядерної  та радіаційної безпеки на правах самостійного управління) Державної  інспекції ядерного регулювання Україн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" t="8996" r="4959" b="2827"/>
          <a:stretch/>
        </p:blipFill>
        <p:spPr bwMode="auto">
          <a:xfrm>
            <a:off x="2440062" y="4334266"/>
            <a:ext cx="1434518" cy="141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Resim 7">
            <a:extLst>
              <a:ext uri="{FF2B5EF4-FFF2-40B4-BE49-F238E27FC236}">
                <a16:creationId xmlns:a16="http://schemas.microsoft.com/office/drawing/2014/main" id="{C878CEBD-85F9-4461-8C97-5AE204FF670F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1" t="28655" r="12910" b="28655"/>
          <a:stretch/>
        </p:blipFill>
        <p:spPr>
          <a:xfrm>
            <a:off x="-9394" y="1027424"/>
            <a:ext cx="2009304" cy="1101486"/>
          </a:xfrm>
          <a:prstGeom prst="rect">
            <a:avLst/>
          </a:prstGeom>
        </p:spPr>
      </p:pic>
      <p:pic>
        <p:nvPicPr>
          <p:cNvPr id="4" name="Picture 4" descr="Федеральная служба по экологическому, технологическому и атомному надзору ( Ростехнадзор)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1" t="20679" r="29043" b="18045"/>
          <a:stretch/>
        </p:blipFill>
        <p:spPr bwMode="auto">
          <a:xfrm>
            <a:off x="244408" y="2396899"/>
            <a:ext cx="1219730" cy="135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Nuclear Regulatory Commission - Wikipe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29" y="3883927"/>
            <a:ext cx="1619682" cy="161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French Nuclear Safety Authority - AS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239" y="1665099"/>
            <a:ext cx="22669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Japan Nuclear Body Says Radioactive Water at Fukushima an Emergency | Global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" t="25679" r="3012" b="38965"/>
          <a:stretch/>
        </p:blipFill>
        <p:spPr bwMode="auto">
          <a:xfrm>
            <a:off x="7325792" y="4787101"/>
            <a:ext cx="3332826" cy="83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ANC - Federal Agency for Nuclear Control | LinkedIn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06" b="29791"/>
          <a:stretch/>
        </p:blipFill>
        <p:spPr bwMode="auto">
          <a:xfrm>
            <a:off x="2104239" y="3226818"/>
            <a:ext cx="2106165" cy="82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37563" y="4975219"/>
            <a:ext cx="3051939" cy="129017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727673" y="3432420"/>
            <a:ext cx="681023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Regulations </a:t>
            </a:r>
            <a:r>
              <a:rPr lang="en-US" sz="2400" dirty="0" smtClean="0"/>
              <a:t>to establish </a:t>
            </a:r>
            <a:r>
              <a:rPr lang="en-US" sz="2400" dirty="0"/>
              <a:t>and </a:t>
            </a:r>
            <a:r>
              <a:rPr lang="en-US" sz="2400" dirty="0" smtClean="0"/>
              <a:t>maintain operating experience program and the such program are in the place at operating organization.</a:t>
            </a:r>
            <a:endParaRPr lang="en-US" sz="2400" dirty="0"/>
          </a:p>
          <a:p>
            <a:pPr marL="342900" indent="-342900"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4531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</p:bldLst>
  </p:timing>
</p:sld>
</file>

<file path=ppt/theme/theme1.xml><?xml version="1.0" encoding="utf-8"?>
<a:theme xmlns:a="http://schemas.openxmlformats.org/drawingml/2006/main" name="TSE-Kurumsal-Kimlik-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SE-Kurumsal-Kimlik-2017" id="{6B9D48AD-DD1D-4EAD-93A6-0BFA5405A179}" vid="{442C9DFB-24BB-4F6B-95BB-854FC0DC7F07}"/>
    </a:ext>
  </a:extLst>
</a:theme>
</file>

<file path=ppt/theme/theme2.xml><?xml version="1.0" encoding="utf-8"?>
<a:theme xmlns:a="http://schemas.openxmlformats.org/drawingml/2006/main" name="b-section81">
  <a:themeElements>
    <a:clrScheme name="b-section81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section8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81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81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81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81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81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81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TSE-Kurumsal-Kimlik-2017</Template>
  <TotalTime>29851</TotalTime>
  <Words>295</Words>
  <Application>Microsoft Office PowerPoint</Application>
  <PresentationFormat>Geniş ekran</PresentationFormat>
  <Paragraphs>33</Paragraphs>
  <Slides>4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Trebuchet MS</vt:lpstr>
      <vt:lpstr>Wingdings</vt:lpstr>
      <vt:lpstr>TSE-Kurumsal-Kimlik-2017</vt:lpstr>
      <vt:lpstr>b-section81</vt:lpstr>
      <vt:lpstr>Özel Tasarım</vt:lpstr>
      <vt:lpstr>PowerPoint Sunusu</vt:lpstr>
      <vt:lpstr>PowerPoint Sunusu</vt:lpstr>
      <vt:lpstr>PowerPoint Sunusu</vt:lpstr>
      <vt:lpstr>PowerPoint Sunusu</vt:lpstr>
    </vt:vector>
  </TitlesOfParts>
  <Company>TSE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Sinan KAYA</dc:creator>
  <cp:lastModifiedBy>Tolga Alkevli</cp:lastModifiedBy>
  <cp:revision>1147</cp:revision>
  <cp:lastPrinted>2021-02-25T13:34:38Z</cp:lastPrinted>
  <dcterms:created xsi:type="dcterms:W3CDTF">2017-10-20T10:03:57Z</dcterms:created>
  <dcterms:modified xsi:type="dcterms:W3CDTF">2022-03-14T13:17:35Z</dcterms:modified>
</cp:coreProperties>
</file>